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ags/tag1.xml" ContentType="application/vnd.openxmlformats-officedocument.presentationml.tags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Override16.xml" ContentType="application/vnd.openxmlformats-officedocument.themeOverride+xml"/>
  <Override PartName="/ppt/theme/themeOverride17.xml" ContentType="application/vnd.openxmlformats-officedocument.themeOverride+xml"/>
  <Override PartName="/ppt/theme/themeOverride18.xml" ContentType="application/vnd.openxmlformats-officedocument.themeOverride+xml"/>
  <Override PartName="/ppt/theme/themeOverride19.xml" ContentType="application/vnd.openxmlformats-officedocument.themeOverride+xml"/>
  <Override PartName="/ppt/theme/themeOverride20.xml" ContentType="application/vnd.openxmlformats-officedocument.themeOverride+xml"/>
  <Override PartName="/ppt/theme/themeOverride21.xml" ContentType="application/vnd.openxmlformats-officedocument.themeOverride+xml"/>
  <Override PartName="/ppt/tags/tag2.xml" ContentType="application/vnd.openxmlformats-officedocument.presentationml.tags+xml"/>
  <Override PartName="/ppt/theme/themeOverride22.xml" ContentType="application/vnd.openxmlformats-officedocument.themeOverride+xml"/>
  <Override PartName="/ppt/theme/themeOverride23.xml" ContentType="application/vnd.openxmlformats-officedocument.themeOverride+xml"/>
  <Override PartName="/ppt/theme/themeOverride24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notesMasterIdLst>
    <p:notesMasterId r:id="rId26"/>
  </p:notesMasterIdLst>
  <p:sldIdLst>
    <p:sldId id="257" r:id="rId2"/>
    <p:sldId id="259" r:id="rId3"/>
    <p:sldId id="260" r:id="rId4"/>
    <p:sldId id="283" r:id="rId5"/>
    <p:sldId id="281" r:id="rId6"/>
    <p:sldId id="284" r:id="rId7"/>
    <p:sldId id="285" r:id="rId8"/>
    <p:sldId id="286" r:id="rId9"/>
    <p:sldId id="294" r:id="rId10"/>
    <p:sldId id="291" r:id="rId11"/>
    <p:sldId id="292" r:id="rId12"/>
    <p:sldId id="282" r:id="rId13"/>
    <p:sldId id="293" r:id="rId14"/>
    <p:sldId id="295" r:id="rId15"/>
    <p:sldId id="297" r:id="rId16"/>
    <p:sldId id="296" r:id="rId17"/>
    <p:sldId id="298" r:id="rId18"/>
    <p:sldId id="299" r:id="rId19"/>
    <p:sldId id="300" r:id="rId20"/>
    <p:sldId id="301" r:id="rId21"/>
    <p:sldId id="302" r:id="rId22"/>
    <p:sldId id="303" r:id="rId23"/>
    <p:sldId id="280" r:id="rId24"/>
    <p:sldId id="258" r:id="rId25"/>
  </p:sldIdLst>
  <p:sldSz cx="12192000" cy="6858000"/>
  <p:notesSz cx="6858000" cy="9144000"/>
  <p:embeddedFontLst>
    <p:embeddedFont>
      <p:font typeface="等线" panose="02010600030101010101" pitchFamily="2" charset="-122"/>
      <p:regular r:id="rId27"/>
      <p:bold r:id="rId28"/>
    </p:embeddedFont>
    <p:embeddedFont>
      <p:font typeface="等线 Light" panose="02010600030101010101" pitchFamily="2" charset="-122"/>
      <p:regular r:id="rId29"/>
    </p:embeddedFont>
    <p:embeddedFont>
      <p:font typeface="三极正朗黑简体" panose="02010600030101010101" charset="-122"/>
      <p:regular r:id="rId30"/>
    </p:embeddedFont>
    <p:embeddedFont>
      <p:font typeface="思源黑体 CN Bold" panose="02010600030101010101" charset="-122"/>
      <p:bold r:id="rId31"/>
    </p:embeddedFont>
    <p:embeddedFont>
      <p:font typeface="思源黑体 CN Normal" panose="02010600030101010101" charset="-122"/>
      <p:regular r:id="rId32"/>
    </p:embeddedFont>
    <p:embeddedFont>
      <p:font typeface="思源黑体 CN Regular" panose="02010600030101010101" charset="-122"/>
      <p:regular r:id="rId33"/>
    </p:embeddedFont>
    <p:embeddedFont>
      <p:font typeface="微软雅黑" panose="020B0503020204020204" pitchFamily="34" charset="-122"/>
      <p:regular r:id="rId34"/>
      <p:bold r:id="rId35"/>
    </p:embeddedFont>
    <p:embeddedFont>
      <p:font typeface="Calibri" panose="020F0502020204030204" pitchFamily="34" charset="0"/>
      <p:regular r:id="rId36"/>
      <p:bold r:id="rId37"/>
      <p:italic r:id="rId38"/>
      <p:boldItalic r:id="rId39"/>
    </p:embeddedFont>
  </p:embeddedFont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415" userDrawn="1">
          <p15:clr>
            <a:srgbClr val="A4A3A4"/>
          </p15:clr>
        </p15:guide>
        <p15:guide id="2" orient="horz" pos="3816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079"/>
    <a:srgbClr val="FFB72B"/>
    <a:srgbClr val="E6E6E6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80" d="100"/>
          <a:sy n="80" d="100"/>
        </p:scale>
        <p:origin x="394" y="581"/>
      </p:cViewPr>
      <p:guideLst>
        <p:guide pos="415"/>
        <p:guide orient="horz" pos="3816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9" Type="http://schemas.openxmlformats.org/officeDocument/2006/relationships/font" Target="fonts/font13.fntdata"/><Relationship Id="rId21" Type="http://schemas.openxmlformats.org/officeDocument/2006/relationships/slide" Target="slides/slide20.xml"/><Relationship Id="rId34" Type="http://schemas.openxmlformats.org/officeDocument/2006/relationships/font" Target="fonts/font8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3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6.fntdata"/><Relationship Id="rId37" Type="http://schemas.openxmlformats.org/officeDocument/2006/relationships/font" Target="fonts/font11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2.fntdata"/><Relationship Id="rId36" Type="http://schemas.openxmlformats.org/officeDocument/2006/relationships/font" Target="fonts/font10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1.fntdata"/><Relationship Id="rId30" Type="http://schemas.openxmlformats.org/officeDocument/2006/relationships/font" Target="fonts/font4.fntdata"/><Relationship Id="rId35" Type="http://schemas.openxmlformats.org/officeDocument/2006/relationships/font" Target="fonts/font9.fntdata"/><Relationship Id="rId43" Type="http://schemas.openxmlformats.org/officeDocument/2006/relationships/tableStyles" Target="tableStyle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7.fntdata"/><Relationship Id="rId38" Type="http://schemas.openxmlformats.org/officeDocument/2006/relationships/font" Target="fonts/font12.fntdata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697FC0-7F7A-43E9-8EDE-765CDFEF6E8D}" type="datetimeFigureOut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B7A39D-3F26-452D-8261-B4DF537D02F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3090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6AD8240-3148-4746-BA4B-7B32B016BA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B51CC32A-496B-42D5-8EC6-30D10EB5C16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0F25E7C-B1D9-4999-8D1F-ED84C4EE9A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5334D2-80BA-43DA-8D6B-8368FAAF5157}" type="datetime1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18A7BBD-E847-449A-AA53-B3DBD3F53D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910074-A50B-4F6C-9D3A-997C16815E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8359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9222988-F7A5-40D8-93C2-FFC76DD6F1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90236-D020-4DC9-BA9A-1093241FE645}" type="datetime1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09A7AB5-A93E-4BB9-B456-29E36D7D4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A06456C9-71B0-4254-B323-89F5CF60FA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6335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D429047F-5DE1-40DA-AC24-00876ED9E4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2D65A70-6F68-4B83-92A0-6D80F28C95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编辑母版文本样式</a:t>
            </a:r>
          </a:p>
          <a:p>
            <a:pPr lvl="1"/>
            <a:r>
              <a:rPr lang="zh-CN" altLang="en-US" dirty="0"/>
              <a:t>第二级</a:t>
            </a:r>
          </a:p>
          <a:p>
            <a:pPr lvl="2"/>
            <a:r>
              <a:rPr lang="zh-CN" altLang="en-US" dirty="0"/>
              <a:t>第三级</a:t>
            </a:r>
          </a:p>
          <a:p>
            <a:pPr lvl="3"/>
            <a:r>
              <a:rPr lang="zh-CN" altLang="en-US" dirty="0"/>
              <a:t>第四级</a:t>
            </a:r>
          </a:p>
          <a:p>
            <a:pPr lvl="4"/>
            <a:r>
              <a:rPr lang="zh-CN" altLang="en-US" dirty="0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F1EB68C-B904-4D82-949D-22E3B851D4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8300A6-3EC8-4CAB-A89A-56410109DFA8}" type="datetime1">
              <a:rPr lang="zh-CN" altLang="en-US" smtClean="0"/>
              <a:t>2022/11/20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36AE24F-59F4-4360-AE82-7A8125C362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8A32B3F-6528-4220-A583-FE0D755461E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190E77-D57C-49F8-ADC2-FB99C50EBC2E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7" name="页面-上">
            <a:extLst>
              <a:ext uri="{FF2B5EF4-FFF2-40B4-BE49-F238E27FC236}">
                <a16:creationId xmlns:a16="http://schemas.microsoft.com/office/drawing/2014/main" id="{287EAB18-0589-4427-A798-FDBA81E27588}"/>
              </a:ext>
            </a:extLst>
          </p:cNvPr>
          <p:cNvSpPr/>
          <p:nvPr userDrawn="1"/>
        </p:nvSpPr>
        <p:spPr>
          <a:xfrm>
            <a:off x="5778500" y="-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页面-下">
            <a:extLst>
              <a:ext uri="{FF2B5EF4-FFF2-40B4-BE49-F238E27FC236}">
                <a16:creationId xmlns:a16="http://schemas.microsoft.com/office/drawing/2014/main" id="{8F155A47-E696-4AF1-A58C-155C08617DCC}"/>
              </a:ext>
            </a:extLst>
          </p:cNvPr>
          <p:cNvSpPr/>
          <p:nvPr userDrawn="1"/>
        </p:nvSpPr>
        <p:spPr>
          <a:xfrm>
            <a:off x="5778500" y="22860000"/>
            <a:ext cx="635000" cy="635000"/>
          </a:xfrm>
          <a:prstGeom prst="ellipse">
            <a:avLst/>
          </a:prstGeom>
          <a:noFill/>
          <a:ln w="12700" cap="flat" cmpd="sng" algn="ctr">
            <a:noFill/>
            <a:prstDash val="solid"/>
            <a:miter lim="800000"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0000"/>
                </a:solidFill>
              </a14:hiddenFill>
            </a:ex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0311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5" r:id="rId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0.xml"/><Relationship Id="rId6" Type="http://schemas.openxmlformats.org/officeDocument/2006/relationships/image" Target="../media/image8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1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2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3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2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4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4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5.xml"/><Relationship Id="rId6" Type="http://schemas.openxmlformats.org/officeDocument/2006/relationships/image" Target="../media/image13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6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7.xml"/><Relationship Id="rId6" Type="http://schemas.openxmlformats.org/officeDocument/2006/relationships/image" Target="../media/image1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7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8.xml"/><Relationship Id="rId6" Type="http://schemas.openxmlformats.org/officeDocument/2006/relationships/image" Target="../media/image16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19.xml"/><Relationship Id="rId6" Type="http://schemas.openxmlformats.org/officeDocument/2006/relationships/image" Target="../media/image18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.xml"/><Relationship Id="rId4" Type="http://schemas.microsoft.com/office/2007/relationships/hdphoto" Target="../media/hdphoto1.wdp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0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2.xml"/><Relationship Id="rId1" Type="http://schemas.openxmlformats.org/officeDocument/2006/relationships/themeOverride" Target="../theme/themeOverride2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2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3.xml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24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3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4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5.xml"/><Relationship Id="rId5" Type="http://schemas.openxmlformats.org/officeDocument/2006/relationships/image" Target="../media/image2.jpe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tags" Target="../tags/tag1.xml"/><Relationship Id="rId1" Type="http://schemas.openxmlformats.org/officeDocument/2006/relationships/themeOverride" Target="../theme/themeOverride6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5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8.xml"/><Relationship Id="rId6" Type="http://schemas.openxmlformats.org/officeDocument/2006/relationships/image" Target="../media/image6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themeOverride" Target="../theme/themeOverride9.xml"/><Relationship Id="rId6" Type="http://schemas.openxmlformats.org/officeDocument/2006/relationships/image" Target="../media/image7.png"/><Relationship Id="rId5" Type="http://schemas.openxmlformats.org/officeDocument/2006/relationships/image" Target="../media/image3.png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5377921-681C-AE37-0768-79CEBF7FF9CD}"/>
              </a:ext>
            </a:extLst>
          </p:cNvPr>
          <p:cNvGrpSpPr/>
          <p:nvPr/>
        </p:nvGrpSpPr>
        <p:grpSpPr>
          <a:xfrm flipV="1">
            <a:off x="-183607" y="2453424"/>
            <a:ext cx="4137615" cy="4651319"/>
            <a:chOff x="-183607" y="-549614"/>
            <a:chExt cx="4137615" cy="4651319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F6E4C92-197B-4326-F8C3-A03E27BD540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3A67B56B-AAB4-0900-919A-4D2F9556339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9">
                <a:extLst>
                  <a:ext uri="{FF2B5EF4-FFF2-40B4-BE49-F238E27FC236}">
                    <a16:creationId xmlns:a16="http://schemas.microsoft.com/office/drawing/2014/main" id="{0EA15918-C58F-74EA-5284-D260ECB29EB8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3" name="直角三角形 22">
              <a:extLst>
                <a:ext uri="{FF2B5EF4-FFF2-40B4-BE49-F238E27FC236}">
                  <a16:creationId xmlns:a16="http://schemas.microsoft.com/office/drawing/2014/main" id="{DFC3A0FB-FC6C-122A-4610-7A9431B581C6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829AF65-D486-42F8-4752-A0317CED9D9A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21" name="直角三角形 20">
                <a:extLst>
                  <a:ext uri="{FF2B5EF4-FFF2-40B4-BE49-F238E27FC236}">
                    <a16:creationId xmlns:a16="http://schemas.microsoft.com/office/drawing/2014/main" id="{AA51653A-46EE-1935-EF9B-94C57317B75E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9">
                <a:extLst>
                  <a:ext uri="{FF2B5EF4-FFF2-40B4-BE49-F238E27FC236}">
                    <a16:creationId xmlns:a16="http://schemas.microsoft.com/office/drawing/2014/main" id="{B31ED87A-2082-8037-CB80-134A987648B2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CB689D2-C53C-1FE4-A73F-342A76575723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1DCDFCAB-693F-6B40-B1CB-990AC8AE6448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8228556" y="-5496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3356FF-CF9D-8A3A-B655-80C3D1C63DB5}"/>
              </a:ext>
            </a:extLst>
          </p:cNvPr>
          <p:cNvSpPr txBox="1"/>
          <p:nvPr/>
        </p:nvSpPr>
        <p:spPr>
          <a:xfrm>
            <a:off x="3691582" y="1745342"/>
            <a:ext cx="480883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40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城跑 小程序</a:t>
            </a: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0EB608F-5F4D-FD9B-BFDA-43BC546D731E}"/>
              </a:ext>
            </a:extLst>
          </p:cNvPr>
          <p:cNvSpPr txBox="1"/>
          <p:nvPr/>
        </p:nvSpPr>
        <p:spPr>
          <a:xfrm>
            <a:off x="1412964" y="2563131"/>
            <a:ext cx="9356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三极正朗黑简体" panose="00000500000000000000" pitchFamily="2" charset="-122"/>
                <a:ea typeface="三极正朗黑简体" panose="00000500000000000000" pitchFamily="2" charset="-122"/>
              </a:rPr>
              <a:t>总体设计报告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FA54190-EAAE-4CA7-2910-EC8255AF2DCE}"/>
              </a:ext>
            </a:extLst>
          </p:cNvPr>
          <p:cNvGrpSpPr/>
          <p:nvPr/>
        </p:nvGrpSpPr>
        <p:grpSpPr>
          <a:xfrm>
            <a:off x="3250543" y="1997685"/>
            <a:ext cx="5690914" cy="266700"/>
            <a:chOff x="3345793" y="1734207"/>
            <a:chExt cx="5690914" cy="26670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ACE7E705-FFF7-84DA-8210-97981757A2A2}"/>
                </a:ext>
              </a:extLst>
            </p:cNvPr>
            <p:cNvSpPr/>
            <p:nvPr/>
          </p:nvSpPr>
          <p:spPr>
            <a:xfrm rot="16200000">
              <a:off x="8788400" y="1752600"/>
              <a:ext cx="266700" cy="229914"/>
            </a:xfrm>
            <a:prstGeom prst="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1BE80989-6576-BD73-3425-6AA8F8844A90}"/>
                </a:ext>
              </a:extLst>
            </p:cNvPr>
            <p:cNvSpPr/>
            <p:nvPr/>
          </p:nvSpPr>
          <p:spPr>
            <a:xfrm rot="5400000" flipH="1">
              <a:off x="3327400" y="1752600"/>
              <a:ext cx="266700" cy="229914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61" name="组合 60">
            <a:extLst>
              <a:ext uri="{FF2B5EF4-FFF2-40B4-BE49-F238E27FC236}">
                <a16:creationId xmlns:a16="http://schemas.microsoft.com/office/drawing/2014/main" id="{BBC98EEA-95E6-8C6D-A864-8C2CAF5A02A1}"/>
              </a:ext>
            </a:extLst>
          </p:cNvPr>
          <p:cNvGrpSpPr/>
          <p:nvPr/>
        </p:nvGrpSpPr>
        <p:grpSpPr>
          <a:xfrm>
            <a:off x="4206218" y="4988402"/>
            <a:ext cx="5460034" cy="369332"/>
            <a:chOff x="4318000" y="5507944"/>
            <a:chExt cx="4467968" cy="369332"/>
          </a:xfrm>
        </p:grpSpPr>
        <p:grpSp>
          <p:nvGrpSpPr>
            <p:cNvPr id="58" name="组合 57">
              <a:extLst>
                <a:ext uri="{FF2B5EF4-FFF2-40B4-BE49-F238E27FC236}">
                  <a16:creationId xmlns:a16="http://schemas.microsoft.com/office/drawing/2014/main" id="{C5D6E238-9D46-3565-3105-EE85104058A8}"/>
                </a:ext>
              </a:extLst>
            </p:cNvPr>
            <p:cNvGrpSpPr/>
            <p:nvPr/>
          </p:nvGrpSpPr>
          <p:grpSpPr>
            <a:xfrm>
              <a:off x="4318000" y="5507944"/>
              <a:ext cx="4467968" cy="369332"/>
              <a:chOff x="4318000" y="5507944"/>
              <a:chExt cx="4467968" cy="369332"/>
            </a:xfrm>
          </p:grpSpPr>
          <p:sp>
            <p:nvSpPr>
              <p:cNvPr id="52" name="椭圆 51">
                <a:extLst>
                  <a:ext uri="{FF2B5EF4-FFF2-40B4-BE49-F238E27FC236}">
                    <a16:creationId xmlns:a16="http://schemas.microsoft.com/office/drawing/2014/main" id="{2AE77A00-7EC7-62F0-3456-643126CC3737}"/>
                  </a:ext>
                </a:extLst>
              </p:cNvPr>
              <p:cNvSpPr/>
              <p:nvPr/>
            </p:nvSpPr>
            <p:spPr>
              <a:xfrm>
                <a:off x="4318000" y="5527510"/>
                <a:ext cx="330200" cy="330200"/>
              </a:xfrm>
              <a:prstGeom prst="ellips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6" name="文本框 55">
                <a:extLst>
                  <a:ext uri="{FF2B5EF4-FFF2-40B4-BE49-F238E27FC236}">
                    <a16:creationId xmlns:a16="http://schemas.microsoft.com/office/drawing/2014/main" id="{0D0A44D0-A2A8-083E-D7F8-CAEFF15B298C}"/>
                  </a:ext>
                </a:extLst>
              </p:cNvPr>
              <p:cNvSpPr txBox="1"/>
              <p:nvPr/>
            </p:nvSpPr>
            <p:spPr>
              <a:xfrm>
                <a:off x="4697646" y="5507944"/>
                <a:ext cx="4088322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小组成员：郑宇博 </a:t>
                </a:r>
                <a:r>
                  <a:rPr lang="en-US" altLang="zh-CN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  </a:t>
                </a:r>
                <a:r>
                  <a:rPr lang="zh-CN" altLang="en-US" dirty="0">
                    <a:solidFill>
                      <a:schemeClr val="tx1">
                        <a:lumMod val="85000"/>
                        <a:lumOff val="15000"/>
                      </a:schemeClr>
                    </a:solidFill>
                    <a:latin typeface="阿里巴巴普惠体 R" panose="00020600040101010101" pitchFamily="18" charset="-122"/>
                    <a:ea typeface="阿里巴巴普惠体 R" panose="00020600040101010101" pitchFamily="18" charset="-122"/>
                    <a:cs typeface="阿里巴巴普惠体 R" panose="00020600040101010101" pitchFamily="18" charset="-122"/>
                  </a:rPr>
                  <a:t>徐韩 黄剑炜</a:t>
                </a:r>
              </a:p>
            </p:txBody>
          </p:sp>
        </p:grpSp>
        <p:sp>
          <p:nvSpPr>
            <p:cNvPr id="59" name="箭头: V 形 58">
              <a:extLst>
                <a:ext uri="{FF2B5EF4-FFF2-40B4-BE49-F238E27FC236}">
                  <a16:creationId xmlns:a16="http://schemas.microsoft.com/office/drawing/2014/main" id="{01974B70-3F10-57FB-E940-324CF583677D}"/>
                </a:ext>
              </a:extLst>
            </p:cNvPr>
            <p:cNvSpPr/>
            <p:nvPr/>
          </p:nvSpPr>
          <p:spPr>
            <a:xfrm>
              <a:off x="4419600" y="5638800"/>
              <a:ext cx="126206" cy="126206"/>
            </a:xfrm>
            <a:prstGeom prst="chevron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11330653" y="47624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>
            <a:off x="802353" y="18541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8B2A5EE-970B-7095-B62C-3A0C7ADD9C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868143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+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64" grpId="0" animBg="1"/>
      <p:bldP spid="65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10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执行概念</a:t>
            </a:r>
          </a:p>
        </p:txBody>
      </p:sp>
      <p:pic>
        <p:nvPicPr>
          <p:cNvPr id="11" name="picture" descr="descript">
            <a:extLst>
              <a:ext uri="{FF2B5EF4-FFF2-40B4-BE49-F238E27FC236}">
                <a16:creationId xmlns:a16="http://schemas.microsoft.com/office/drawing/2014/main" id="{0F6D4DD5-B15C-CA9E-EF25-8D8A72290B6A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558993" y="2107527"/>
            <a:ext cx="5029200" cy="3133725"/>
          </a:xfrm>
          <a:prstGeom prst="rect">
            <a:avLst/>
          </a:prstGeom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BAAD4A73-3C26-8306-1641-0AB301B204FE}"/>
              </a:ext>
            </a:extLst>
          </p:cNvPr>
          <p:cNvSpPr txBox="1"/>
          <p:nvPr/>
        </p:nvSpPr>
        <p:spPr>
          <a:xfrm>
            <a:off x="5948312" y="3185191"/>
            <a:ext cx="4218495" cy="193899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</a:t>
            </a:r>
            <a:r>
              <a:rPr lang="zh-CN" altLang="zh-CN" sz="24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代跑系统会根据用户的需求来完成不同的功能，规划为用户端和管理员端，用户能够发布代跑任务，也可以领取代跑任务，并且完成任务。</a:t>
            </a:r>
            <a:endParaRPr lang="zh-CN" altLang="en-US" sz="2400" dirty="0"/>
          </a:p>
        </p:txBody>
      </p:sp>
    </p:spTree>
    <p:extLst>
      <p:ext uri="{BB962C8B-B14F-4D97-AF65-F5344CB8AC3E}">
        <p14:creationId xmlns:p14="http://schemas.microsoft.com/office/powerpoint/2010/main" val="21150752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11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接口设计</a:t>
            </a:r>
          </a:p>
        </p:txBody>
      </p:sp>
      <p:graphicFrame>
        <p:nvGraphicFramePr>
          <p:cNvPr id="12" name="表格 11">
            <a:extLst>
              <a:ext uri="{FF2B5EF4-FFF2-40B4-BE49-F238E27FC236}">
                <a16:creationId xmlns:a16="http://schemas.microsoft.com/office/drawing/2014/main" id="{BB46F189-DBFC-B490-1B34-AF800FA60A7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3936211"/>
              </p:ext>
            </p:extLst>
          </p:nvPr>
        </p:nvGraphicFramePr>
        <p:xfrm>
          <a:off x="1696825" y="2324074"/>
          <a:ext cx="4326903" cy="4183380"/>
        </p:xfrm>
        <a:graphic>
          <a:graphicData uri="http://schemas.openxmlformats.org/drawingml/2006/table">
            <a:tbl>
              <a:tblPr firstRow="1" firstCol="1" bandRow="1"/>
              <a:tblGrid>
                <a:gridCol w="4326903">
                  <a:extLst>
                    <a:ext uri="{9D8B030D-6E8A-4147-A177-3AD203B41FA5}">
                      <a16:colId xmlns:a16="http://schemas.microsoft.com/office/drawing/2014/main" val="118202033"/>
                    </a:ext>
                  </a:extLst>
                </a:gridCol>
              </a:tblGrid>
              <a:tr h="3496429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## 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修改个人信息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接口请求地址：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/admin/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changeMyInfo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"name":"",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"birthday":"",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"sex":"",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"hobby":"",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"major":"",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"hometown":"",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返回参数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"code":"",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"message":"",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08513"/>
                  </a:ext>
                </a:extLst>
              </a:tr>
            </a:tbl>
          </a:graphicData>
        </a:graphic>
      </p:graphicFrame>
      <p:graphicFrame>
        <p:nvGraphicFramePr>
          <p:cNvPr id="16" name="表格 15">
            <a:extLst>
              <a:ext uri="{FF2B5EF4-FFF2-40B4-BE49-F238E27FC236}">
                <a16:creationId xmlns:a16="http://schemas.microsoft.com/office/drawing/2014/main" id="{E630268B-B863-DA38-C04E-C26E13C2C7B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28885671"/>
              </p:ext>
            </p:extLst>
          </p:nvPr>
        </p:nvGraphicFramePr>
        <p:xfrm>
          <a:off x="6886674" y="2351185"/>
          <a:ext cx="4399175" cy="4183380"/>
        </p:xfrm>
        <a:graphic>
          <a:graphicData uri="http://schemas.openxmlformats.org/drawingml/2006/table">
            <a:tbl>
              <a:tblPr firstRow="1" firstCol="1" bandRow="1"/>
              <a:tblGrid>
                <a:gridCol w="4399175">
                  <a:extLst>
                    <a:ext uri="{9D8B030D-6E8A-4147-A177-3AD203B41FA5}">
                      <a16:colId xmlns:a16="http://schemas.microsoft.com/office/drawing/2014/main" val="3590094186"/>
                    </a:ext>
                  </a:extLst>
                </a:gridCol>
              </a:tblGrid>
              <a:tr h="4183380"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## .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添加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修改地址信息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接口请求地址：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/admin/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changeMyaddress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"please select address":"",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"detailed address":"",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"receiver":"",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"telephone":"",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- </a:t>
                      </a:r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返回参数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Json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{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  "code":"",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  "message":"",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}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algn="just"/>
                      <a:r>
                        <a:rPr lang="en-US" sz="1200" kern="100" dirty="0">
                          <a:solidFill>
                            <a:srgbClr val="000000"/>
                          </a:solidFill>
                          <a:effectLst/>
                          <a:latin typeface="Times New Roman" panose="02020603050405020304" pitchFamily="18" charset="0"/>
                          <a:ea typeface="Times New Roman" panose="02020603050405020304" pitchFamily="18" charset="0"/>
                          <a:cs typeface="Times New Roman" panose="02020603050405020304" pitchFamily="18" charset="0"/>
                        </a:rPr>
                        <a:t>   </a:t>
                      </a:r>
                      <a:r>
                        <a:rPr lang="en-US" sz="1050" kern="100" dirty="0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    ```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3574846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3656941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功能模块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PART-03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0B1FDC-E8D8-D00A-A42C-59A716C0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593183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登录模块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13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662653" y="1582326"/>
            <a:ext cx="2985422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zh-CN" sz="1800" kern="100" dirty="0"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宋体" panose="02010600030101010101" pitchFamily="2" charset="-122"/>
              </a:rPr>
              <a:t>用户注册：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l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详情：用户注册通过微信授权功能，可以立即注册。期间要用到用户信息表。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l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用户信息表主要包括：用户名、用户年龄、用户性别、用户收货地址、用户练习方式，，其中用户名、用户姓名是必填选项。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用户登录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：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l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详情：未注册的会直接微信授权注册并登录；已注册的直接授权登录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pic>
        <p:nvPicPr>
          <p:cNvPr id="1026" name="图片 12">
            <a:extLst>
              <a:ext uri="{FF2B5EF4-FFF2-40B4-BE49-F238E27FC236}">
                <a16:creationId xmlns:a16="http://schemas.microsoft.com/office/drawing/2014/main" id="{D5A82869-C9B6-CDC9-73E9-4180068BEFE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16700" y="1417326"/>
            <a:ext cx="5273675" cy="1752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文本框 14">
            <a:extLst>
              <a:ext uri="{FF2B5EF4-FFF2-40B4-BE49-F238E27FC236}">
                <a16:creationId xmlns:a16="http://schemas.microsoft.com/office/drawing/2014/main" id="{CF08F20B-D4A1-7F6F-0EDC-1C8499656035}"/>
              </a:ext>
            </a:extLst>
          </p:cNvPr>
          <p:cNvSpPr txBox="1"/>
          <p:nvPr/>
        </p:nvSpPr>
        <p:spPr>
          <a:xfrm>
            <a:off x="5010150" y="2209800"/>
            <a:ext cx="732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Ipo</a:t>
            </a:r>
            <a:r>
              <a:rPr lang="zh-CN" altLang="en-US" dirty="0"/>
              <a:t>图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F63C5D69-F8E8-2FBA-DCCD-95F3D655C10F}"/>
              </a:ext>
            </a:extLst>
          </p:cNvPr>
          <p:cNvSpPr txBox="1"/>
          <p:nvPr/>
        </p:nvSpPr>
        <p:spPr>
          <a:xfrm>
            <a:off x="4938014" y="4156318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流程图</a:t>
            </a:r>
          </a:p>
        </p:txBody>
      </p:sp>
      <p:pic>
        <p:nvPicPr>
          <p:cNvPr id="1027" name="图片 13">
            <a:extLst>
              <a:ext uri="{FF2B5EF4-FFF2-40B4-BE49-F238E27FC236}">
                <a16:creationId xmlns:a16="http://schemas.microsoft.com/office/drawing/2014/main" id="{4432B3DD-FD20-8F59-AE45-7F816BFD6F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91333" y="3297041"/>
            <a:ext cx="5162016" cy="30593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8467957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15" grpId="0"/>
      <p:bldP spid="17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用户功能模块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14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340112" y="1968777"/>
            <a:ext cx="51710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主要用到的表是任务信息表，需要穿插的表有用户信息表、任务类型表</a:t>
            </a:r>
            <a:r>
              <a:rPr lang="zh-CN" altLang="en-US" dirty="0"/>
              <a:t>、用户信誉分记录表、用户积分记录表</a:t>
            </a:r>
            <a:r>
              <a:rPr lang="zh-CN" altLang="zh-CN" dirty="0"/>
              <a:t>。</a:t>
            </a:r>
          </a:p>
        </p:txBody>
      </p:sp>
      <p:pic>
        <p:nvPicPr>
          <p:cNvPr id="2050" name="图片 28">
            <a:extLst>
              <a:ext uri="{FF2B5EF4-FFF2-40B4-BE49-F238E27FC236}">
                <a16:creationId xmlns:a16="http://schemas.microsoft.com/office/drawing/2014/main" id="{BB2DA59A-F794-6A48-F8A2-5CCC33A9386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0112" y="3412501"/>
            <a:ext cx="5273675" cy="982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60127FB6-3A48-1AE1-76FF-3A82A59DC8EC}"/>
              </a:ext>
            </a:extLst>
          </p:cNvPr>
          <p:cNvSpPr txBox="1"/>
          <p:nvPr/>
        </p:nvSpPr>
        <p:spPr>
          <a:xfrm>
            <a:off x="340112" y="1145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发布任务</a:t>
            </a:r>
          </a:p>
        </p:txBody>
      </p:sp>
      <p:pic>
        <p:nvPicPr>
          <p:cNvPr id="11" name="图片 31">
            <a:extLst>
              <a:ext uri="{FF2B5EF4-FFF2-40B4-BE49-F238E27FC236}">
                <a16:creationId xmlns:a16="http://schemas.microsoft.com/office/drawing/2014/main" id="{149D23CB-BCD9-E93F-B466-861A1B1BDE4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002509"/>
            <a:ext cx="5257800" cy="21558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" name="文本框 15">
            <a:extLst>
              <a:ext uri="{FF2B5EF4-FFF2-40B4-BE49-F238E27FC236}">
                <a16:creationId xmlns:a16="http://schemas.microsoft.com/office/drawing/2014/main" id="{EFEC95B3-4E56-30DC-FADA-7D4D853C9B88}"/>
              </a:ext>
            </a:extLst>
          </p:cNvPr>
          <p:cNvSpPr txBox="1"/>
          <p:nvPr/>
        </p:nvSpPr>
        <p:spPr>
          <a:xfrm>
            <a:off x="8286318" y="1922610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流程图</a:t>
            </a:r>
          </a:p>
        </p:txBody>
      </p:sp>
    </p:spTree>
    <p:extLst>
      <p:ext uri="{BB962C8B-B14F-4D97-AF65-F5344CB8AC3E}">
        <p14:creationId xmlns:p14="http://schemas.microsoft.com/office/powerpoint/2010/main" val="414521182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9" grpId="0"/>
      <p:bldP spid="1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用户功能模块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15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340112" y="1968777"/>
            <a:ext cx="51710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主要用到的表是任务信息表，需要穿插的表有用户信息表、任务类型表</a:t>
            </a:r>
            <a:r>
              <a:rPr lang="zh-CN" altLang="en-US" dirty="0"/>
              <a:t>用户信誉分记录表、用户积分记录表</a:t>
            </a:r>
            <a:r>
              <a:rPr lang="zh-CN" altLang="zh-CN" dirty="0"/>
              <a:t>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127FB6-3A48-1AE1-76FF-3A82A59DC8EC}"/>
              </a:ext>
            </a:extLst>
          </p:cNvPr>
          <p:cNvSpPr txBox="1"/>
          <p:nvPr/>
        </p:nvSpPr>
        <p:spPr>
          <a:xfrm>
            <a:off x="340112" y="1145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接收任务</a:t>
            </a: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EFEC95B3-4E56-30DC-FADA-7D4D853C9B88}"/>
              </a:ext>
            </a:extLst>
          </p:cNvPr>
          <p:cNvSpPr txBox="1"/>
          <p:nvPr/>
        </p:nvSpPr>
        <p:spPr>
          <a:xfrm>
            <a:off x="6514405" y="3231357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流程图</a:t>
            </a:r>
          </a:p>
        </p:txBody>
      </p:sp>
      <p:pic>
        <p:nvPicPr>
          <p:cNvPr id="4098" name="图片 36">
            <a:extLst>
              <a:ext uri="{FF2B5EF4-FFF2-40B4-BE49-F238E27FC236}">
                <a16:creationId xmlns:a16="http://schemas.microsoft.com/office/drawing/2014/main" id="{A1F92076-BB43-39F5-AFCE-30C8B98FC16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35850" y="1095861"/>
            <a:ext cx="3793497" cy="51404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图片 24">
            <a:extLst>
              <a:ext uri="{FF2B5EF4-FFF2-40B4-BE49-F238E27FC236}">
                <a16:creationId xmlns:a16="http://schemas.microsoft.com/office/drawing/2014/main" id="{BD29E6BD-63FA-7D8F-F729-F3705C92E3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9900" y="2803772"/>
            <a:ext cx="3802063" cy="25828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54266801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40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40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9" grpId="0"/>
      <p:bldP spid="1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104388" y="-97075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用户功能模块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16</a:t>
            </a:fld>
            <a:endParaRPr lang="zh-CN" altLang="en-US"/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0DC41B94-7D3F-FAEF-0834-0670EB1F0630}"/>
              </a:ext>
            </a:extLst>
          </p:cNvPr>
          <p:cNvSpPr txBox="1"/>
          <p:nvPr/>
        </p:nvSpPr>
        <p:spPr>
          <a:xfrm>
            <a:off x="359162" y="2993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建议和反馈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79D2716A-0464-027C-0590-E257B17EFB26}"/>
              </a:ext>
            </a:extLst>
          </p:cNvPr>
          <p:cNvSpPr txBox="1"/>
          <p:nvPr/>
        </p:nvSpPr>
        <p:spPr>
          <a:xfrm>
            <a:off x="3653245" y="2870260"/>
            <a:ext cx="679608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用户对我们设计的平台存有不满的情况下，可向我们进行反馈。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主要流程：进入平台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-&gt;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进入用户个人界面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-&gt;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点击建议与反馈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-&gt;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用户输入建议</a:t>
            </a:r>
            <a:r>
              <a:rPr lang="en-US" altLang="zh-CN" sz="1800" kern="100" dirty="0">
                <a:effectLst/>
                <a:latin typeface="等线" panose="02010600030101010101" pitchFamily="2" charset="-122"/>
                <a:ea typeface="等线" panose="02010600030101010101" pitchFamily="2" charset="-122"/>
                <a:cs typeface="等线" panose="02010600030101010101" pitchFamily="2" charset="-122"/>
              </a:rPr>
              <a:t>-&gt;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点击提交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70934097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用户信息模块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17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401362" y="3160489"/>
            <a:ext cx="517103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本模块主要针对任务相关行为，涉及的表有任务信息表，用户信息表，任务类型表。</a:t>
            </a:r>
          </a:p>
          <a:p>
            <a:r>
              <a:rPr lang="zh-CN" altLang="zh-CN" dirty="0"/>
              <a:t>用户可根据任务状态查询：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127FB6-3A48-1AE1-76FF-3A82A59DC8EC}"/>
              </a:ext>
            </a:extLst>
          </p:cNvPr>
          <p:cNvSpPr txBox="1"/>
          <p:nvPr/>
        </p:nvSpPr>
        <p:spPr>
          <a:xfrm>
            <a:off x="340112" y="1145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任务管理</a:t>
            </a:r>
          </a:p>
        </p:txBody>
      </p:sp>
      <p:pic>
        <p:nvPicPr>
          <p:cNvPr id="5122" name="图片 20">
            <a:extLst>
              <a:ext uri="{FF2B5EF4-FFF2-40B4-BE49-F238E27FC236}">
                <a16:creationId xmlns:a16="http://schemas.microsoft.com/office/drawing/2014/main" id="{118DA57A-154C-6812-B604-EF3CC7EBF1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73762" y="2538413"/>
            <a:ext cx="5273675" cy="21034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7008793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5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用户信息模块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18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340112" y="1874998"/>
            <a:ext cx="51710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发布的任务：</a:t>
            </a:r>
            <a:endParaRPr lang="en-US" altLang="zh-CN" dirty="0"/>
          </a:p>
          <a:p>
            <a:r>
              <a:rPr lang="zh-CN" altLang="zh-CN" dirty="0"/>
              <a:t>详情：用户查询自己发布的任务信息，其中任务类型包括待发布任务、待完成任务、正在进行任务、已完成任务。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127FB6-3A48-1AE1-76FF-3A82A59DC8EC}"/>
              </a:ext>
            </a:extLst>
          </p:cNvPr>
          <p:cNvSpPr txBox="1"/>
          <p:nvPr/>
        </p:nvSpPr>
        <p:spPr>
          <a:xfrm>
            <a:off x="340112" y="1145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任务状态查询</a:t>
            </a:r>
          </a:p>
        </p:txBody>
      </p:sp>
      <p:pic>
        <p:nvPicPr>
          <p:cNvPr id="6146" name="图片 21">
            <a:extLst>
              <a:ext uri="{FF2B5EF4-FFF2-40B4-BE49-F238E27FC236}">
                <a16:creationId xmlns:a16="http://schemas.microsoft.com/office/drawing/2014/main" id="{862EF94F-38AF-9F28-1205-549BDAC78BA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4650" y="3967163"/>
            <a:ext cx="3756025" cy="1447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510909E-6D6F-FC63-F6B8-03752DD2141C}"/>
              </a:ext>
            </a:extLst>
          </p:cNvPr>
          <p:cNvSpPr txBox="1"/>
          <p:nvPr/>
        </p:nvSpPr>
        <p:spPr>
          <a:xfrm>
            <a:off x="6096000" y="1876079"/>
            <a:ext cx="5171038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/>
              <a:t>接收的任务：</a:t>
            </a:r>
            <a:endParaRPr lang="en-US" altLang="zh-CN" dirty="0"/>
          </a:p>
          <a:p>
            <a:r>
              <a:rPr lang="zh-CN" altLang="zh-CN" dirty="0"/>
              <a:t>详情：详情：用户查询自己接收的任务信息，其中任务类型包括正在进行和已完成。</a:t>
            </a:r>
          </a:p>
          <a:p>
            <a:endParaRPr lang="zh-CN" altLang="zh-CN" dirty="0"/>
          </a:p>
        </p:txBody>
      </p:sp>
      <p:pic>
        <p:nvPicPr>
          <p:cNvPr id="6147" name="图片 38">
            <a:extLst>
              <a:ext uri="{FF2B5EF4-FFF2-40B4-BE49-F238E27FC236}">
                <a16:creationId xmlns:a16="http://schemas.microsoft.com/office/drawing/2014/main" id="{64CD4151-DBE6-315D-5058-033CAD19A1B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40464" y="3938503"/>
            <a:ext cx="2674937" cy="2057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4334915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0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9" grpId="0"/>
      <p:bldP spid="11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用户信息模块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19</a:t>
            </a:fld>
            <a:endParaRPr lang="zh-CN" altLang="en-US"/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578B40A4-D308-6ADB-3FA9-C5C4ABEA847F}"/>
              </a:ext>
            </a:extLst>
          </p:cNvPr>
          <p:cNvSpPr txBox="1"/>
          <p:nvPr/>
        </p:nvSpPr>
        <p:spPr>
          <a:xfrm>
            <a:off x="225812" y="2698570"/>
            <a:ext cx="5171038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zh-CN" dirty="0"/>
              <a:t>用户可以对自己的积分情况进行查询。</a:t>
            </a:r>
          </a:p>
          <a:p>
            <a:r>
              <a:rPr lang="zh-CN" altLang="zh-CN" dirty="0"/>
              <a:t>详情：用户可以查看自己的积分情况，也可以查询积分记录，可分为获取、失去积分查询，同时也可按照日期进行查询。</a:t>
            </a:r>
            <a:endParaRPr lang="en-US" altLang="zh-CN" dirty="0"/>
          </a:p>
          <a:p>
            <a:r>
              <a:rPr lang="zh-CN" altLang="zh-CN" dirty="0"/>
              <a:t>主要流程：进入平台</a:t>
            </a:r>
            <a:r>
              <a:rPr lang="en-US" altLang="zh-CN" dirty="0"/>
              <a:t>-&gt;</a:t>
            </a:r>
            <a:r>
              <a:rPr lang="zh-CN" altLang="zh-CN" dirty="0"/>
              <a:t>进入用户个人界面</a:t>
            </a:r>
            <a:r>
              <a:rPr lang="en-US" altLang="zh-CN" dirty="0"/>
              <a:t>-&gt;</a:t>
            </a:r>
            <a:r>
              <a:rPr lang="zh-CN" altLang="zh-CN" dirty="0"/>
              <a:t>进入积分界面</a:t>
            </a:r>
            <a:r>
              <a:rPr lang="en-US" altLang="zh-CN" dirty="0"/>
              <a:t>-&gt;</a:t>
            </a:r>
            <a:r>
              <a:rPr lang="zh-CN" altLang="zh-CN" dirty="0"/>
              <a:t>查询积分情况</a:t>
            </a:r>
          </a:p>
          <a:p>
            <a:endParaRPr lang="zh-CN" altLang="zh-CN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60127FB6-3A48-1AE1-76FF-3A82A59DC8EC}"/>
              </a:ext>
            </a:extLst>
          </p:cNvPr>
          <p:cNvSpPr txBox="1"/>
          <p:nvPr/>
        </p:nvSpPr>
        <p:spPr>
          <a:xfrm>
            <a:off x="340112" y="1145789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积分查询</a:t>
            </a:r>
          </a:p>
        </p:txBody>
      </p:sp>
      <p:pic>
        <p:nvPicPr>
          <p:cNvPr id="7170" name="图片 40">
            <a:extLst>
              <a:ext uri="{FF2B5EF4-FFF2-40B4-BE49-F238E27FC236}">
                <a16:creationId xmlns:a16="http://schemas.microsoft.com/office/drawing/2014/main" id="{0D17649C-8D98-D5F2-C6FB-F925A3FDE7D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5563" y="1119187"/>
            <a:ext cx="4657725" cy="46196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89408853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717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71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2" grpId="0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9257256" y="-6893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9" name="组合 8">
            <a:extLst>
              <a:ext uri="{FF2B5EF4-FFF2-40B4-BE49-F238E27FC236}">
                <a16:creationId xmlns:a16="http://schemas.microsoft.com/office/drawing/2014/main" id="{B4553456-8AAF-F566-37FE-8642CF8F4B65}"/>
              </a:ext>
            </a:extLst>
          </p:cNvPr>
          <p:cNvGrpSpPr/>
          <p:nvPr/>
        </p:nvGrpSpPr>
        <p:grpSpPr>
          <a:xfrm>
            <a:off x="4330700" y="759731"/>
            <a:ext cx="3530600" cy="1311465"/>
            <a:chOff x="4330700" y="670831"/>
            <a:chExt cx="3530600" cy="1311465"/>
          </a:xfrm>
        </p:grpSpPr>
        <p:sp>
          <p:nvSpPr>
            <p:cNvPr id="42" name="文本框 41">
              <a:extLst>
                <a:ext uri="{FF2B5EF4-FFF2-40B4-BE49-F238E27FC236}">
                  <a16:creationId xmlns:a16="http://schemas.microsoft.com/office/drawing/2014/main" id="{803356FF-CF9D-8A3A-B655-80C3D1C63DB5}"/>
                </a:ext>
              </a:extLst>
            </p:cNvPr>
            <p:cNvSpPr txBox="1"/>
            <p:nvPr/>
          </p:nvSpPr>
          <p:spPr>
            <a:xfrm>
              <a:off x="4330700" y="1643742"/>
              <a:ext cx="35306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1600" dirty="0">
                  <a:solidFill>
                    <a:srgbClr val="0B4079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CONTENTS</a:t>
              </a:r>
            </a:p>
          </p:txBody>
        </p:sp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90EB608F-5F4D-FD9B-BFDA-43BC546D731E}"/>
                </a:ext>
              </a:extLst>
            </p:cNvPr>
            <p:cNvSpPr txBox="1"/>
            <p:nvPr/>
          </p:nvSpPr>
          <p:spPr>
            <a:xfrm>
              <a:off x="4930864" y="670831"/>
              <a:ext cx="2320836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5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三极正朗黑简体" panose="00000500000000000000" pitchFamily="2" charset="-122"/>
                  <a:ea typeface="三极正朗黑简体" panose="00000500000000000000" pitchFamily="2" charset="-122"/>
                </a:rPr>
                <a:t>目 录</a:t>
              </a:r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 rot="5400000">
            <a:off x="1496980" y="1705671"/>
            <a:ext cx="275105" cy="566332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CC148539-F22F-5007-AC47-0026197059B2}"/>
              </a:ext>
            </a:extLst>
          </p:cNvPr>
          <p:cNvSpPr/>
          <p:nvPr/>
        </p:nvSpPr>
        <p:spPr>
          <a:xfrm>
            <a:off x="1757492" y="2909175"/>
            <a:ext cx="762000" cy="762000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01</a:t>
            </a:r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18B0A553-65BD-2AFB-5BF3-60FE8F1F28FC}"/>
              </a:ext>
            </a:extLst>
          </p:cNvPr>
          <p:cNvSpPr/>
          <p:nvPr/>
        </p:nvSpPr>
        <p:spPr>
          <a:xfrm>
            <a:off x="1757492" y="4649075"/>
            <a:ext cx="762000" cy="762000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1BCEEF3E-A72B-F6FB-119D-A6420CBBA20D}"/>
              </a:ext>
            </a:extLst>
          </p:cNvPr>
          <p:cNvSpPr/>
          <p:nvPr/>
        </p:nvSpPr>
        <p:spPr>
          <a:xfrm>
            <a:off x="4930864" y="2874356"/>
            <a:ext cx="762000" cy="762000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723B9EA2-60BB-8BE1-82D7-8ACF6CA352DA}"/>
              </a:ext>
            </a:extLst>
          </p:cNvPr>
          <p:cNvSpPr/>
          <p:nvPr/>
        </p:nvSpPr>
        <p:spPr>
          <a:xfrm>
            <a:off x="4930864" y="4614256"/>
            <a:ext cx="762000" cy="762000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04</a:t>
            </a:r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66" name="文本框 65">
            <a:extLst>
              <a:ext uri="{FF2B5EF4-FFF2-40B4-BE49-F238E27FC236}">
                <a16:creationId xmlns:a16="http://schemas.microsoft.com/office/drawing/2014/main" id="{4B45415B-073F-63D1-C1D9-92F96E1D859E}"/>
              </a:ext>
            </a:extLst>
          </p:cNvPr>
          <p:cNvSpPr txBox="1"/>
          <p:nvPr/>
        </p:nvSpPr>
        <p:spPr>
          <a:xfrm>
            <a:off x="2642374" y="3075915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引言</a:t>
            </a:r>
          </a:p>
        </p:txBody>
      </p:sp>
      <p:sp>
        <p:nvSpPr>
          <p:cNvPr id="67" name="文本框 66">
            <a:extLst>
              <a:ext uri="{FF2B5EF4-FFF2-40B4-BE49-F238E27FC236}">
                <a16:creationId xmlns:a16="http://schemas.microsoft.com/office/drawing/2014/main" id="{98494AB4-67C4-E8A5-E416-25DBD7BF4868}"/>
              </a:ext>
            </a:extLst>
          </p:cNvPr>
          <p:cNvSpPr txBox="1"/>
          <p:nvPr/>
        </p:nvSpPr>
        <p:spPr>
          <a:xfrm>
            <a:off x="5844957" y="3075915"/>
            <a:ext cx="313288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功能模块</a:t>
            </a:r>
          </a:p>
        </p:txBody>
      </p:sp>
      <p:sp>
        <p:nvSpPr>
          <p:cNvPr id="68" name="文本框 67">
            <a:extLst>
              <a:ext uri="{FF2B5EF4-FFF2-40B4-BE49-F238E27FC236}">
                <a16:creationId xmlns:a16="http://schemas.microsoft.com/office/drawing/2014/main" id="{497A3A92-21B4-ED02-4B76-D848B2ABA8C3}"/>
              </a:ext>
            </a:extLst>
          </p:cNvPr>
          <p:cNvSpPr txBox="1"/>
          <p:nvPr/>
        </p:nvSpPr>
        <p:spPr>
          <a:xfrm>
            <a:off x="2642374" y="4780070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总体结构设计</a:t>
            </a:r>
          </a:p>
        </p:txBody>
      </p:sp>
      <p:sp>
        <p:nvSpPr>
          <p:cNvPr id="69" name="文本框 68">
            <a:extLst>
              <a:ext uri="{FF2B5EF4-FFF2-40B4-BE49-F238E27FC236}">
                <a16:creationId xmlns:a16="http://schemas.microsoft.com/office/drawing/2014/main" id="{14B60C31-FF11-748E-BE42-23241E736F19}"/>
              </a:ext>
            </a:extLst>
          </p:cNvPr>
          <p:cNvSpPr txBox="1"/>
          <p:nvPr/>
        </p:nvSpPr>
        <p:spPr>
          <a:xfrm>
            <a:off x="5844957" y="4777251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程序运行信息</a:t>
            </a:r>
          </a:p>
        </p:txBody>
      </p:sp>
      <p:sp>
        <p:nvSpPr>
          <p:cNvPr id="11" name="灯片编号占位符 10">
            <a:extLst>
              <a:ext uri="{FF2B5EF4-FFF2-40B4-BE49-F238E27FC236}">
                <a16:creationId xmlns:a16="http://schemas.microsoft.com/office/drawing/2014/main" id="{D409527A-22FD-2D37-06CE-E5FDEDDD88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</a:t>
            </a:fld>
            <a:endParaRPr lang="zh-CN" altLang="en-US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17FC2955-2993-6A85-887F-2AE016D473CA}"/>
              </a:ext>
            </a:extLst>
          </p:cNvPr>
          <p:cNvSpPr/>
          <p:nvPr/>
        </p:nvSpPr>
        <p:spPr>
          <a:xfrm>
            <a:off x="8262905" y="2956911"/>
            <a:ext cx="762000" cy="762000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000" dirty="0">
                <a:latin typeface="阿里巴巴普惠体 B" panose="00020600040101010101" pitchFamily="18" charset="-122"/>
                <a:ea typeface="阿里巴巴普惠体 B" panose="00020600040101010101" pitchFamily="18" charset="-122"/>
                <a:cs typeface="阿里巴巴普惠体 B" panose="00020600040101010101" pitchFamily="18" charset="-122"/>
              </a:rPr>
              <a:t>01</a:t>
            </a:r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60076AF-41DF-BA6F-F11A-17206E38D125}"/>
              </a:ext>
            </a:extLst>
          </p:cNvPr>
          <p:cNvSpPr txBox="1"/>
          <p:nvPr/>
        </p:nvSpPr>
        <p:spPr>
          <a:xfrm>
            <a:off x="9147787" y="3123651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引言</a:t>
            </a:r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15891CF2-C1C9-2EF8-750B-F13B6BBF457B}"/>
              </a:ext>
            </a:extLst>
          </p:cNvPr>
          <p:cNvSpPr/>
          <p:nvPr/>
        </p:nvSpPr>
        <p:spPr>
          <a:xfrm>
            <a:off x="8200509" y="4616110"/>
            <a:ext cx="762000" cy="762000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sp>
        <p:nvSpPr>
          <p:cNvPr id="15" name="文本框 14">
            <a:extLst>
              <a:ext uri="{FF2B5EF4-FFF2-40B4-BE49-F238E27FC236}">
                <a16:creationId xmlns:a16="http://schemas.microsoft.com/office/drawing/2014/main" id="{3AEFC150-7D58-D237-D4FB-CF3CDC324D6F}"/>
              </a:ext>
            </a:extLst>
          </p:cNvPr>
          <p:cNvSpPr txBox="1"/>
          <p:nvPr/>
        </p:nvSpPr>
        <p:spPr>
          <a:xfrm>
            <a:off x="9085391" y="4747105"/>
            <a:ext cx="259491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附录</a:t>
            </a:r>
          </a:p>
        </p:txBody>
      </p:sp>
    </p:spTree>
    <p:extLst>
      <p:ext uri="{BB962C8B-B14F-4D97-AF65-F5344CB8AC3E}">
        <p14:creationId xmlns:p14="http://schemas.microsoft.com/office/powerpoint/2010/main" val="34807496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500"/>
                            </p:stCondLst>
                            <p:childTnLst>
                              <p:par>
                                <p:cTn id="30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000"/>
                            </p:stCondLst>
                            <p:childTnLst>
                              <p:par>
                                <p:cTn id="34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6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2500"/>
                            </p:stCondLst>
                            <p:childTnLst>
                              <p:par>
                                <p:cTn id="38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0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4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7" fill="hold">
                            <p:stCondLst>
                              <p:cond delay="3500"/>
                            </p:stCondLst>
                            <p:childTnLst>
                              <p:par>
                                <p:cTn id="4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4050"/>
                            </p:stCondLst>
                            <p:childTnLst>
                              <p:par>
                                <p:cTn id="5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56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5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4600"/>
                            </p:stCondLst>
                            <p:childTnLst>
                              <p:par>
                                <p:cTn id="6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6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6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150"/>
                            </p:stCondLst>
                            <p:childTnLst>
                              <p:par>
                                <p:cTn id="6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65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7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5" fill="hold">
                            <p:stCondLst>
                              <p:cond delay="6150"/>
                            </p:stCondLst>
                            <p:childTnLst>
                              <p:par>
                                <p:cTn id="7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6650"/>
                            </p:stCondLst>
                            <p:childTnLst>
                              <p:par>
                                <p:cTn id="8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82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84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65" grpId="0" animBg="1"/>
      <p:bldP spid="10" grpId="0" animBg="1"/>
      <p:bldP spid="55" grpId="0" animBg="1"/>
      <p:bldP spid="62" grpId="0" animBg="1"/>
      <p:bldP spid="63" grpId="0" animBg="1"/>
      <p:bldP spid="66" grpId="0"/>
      <p:bldP spid="67" grpId="0"/>
      <p:bldP spid="68" grpId="0"/>
      <p:bldP spid="69" grpId="0"/>
      <p:bldP spid="12" grpId="0" animBg="1"/>
      <p:bldP spid="13" grpId="0"/>
      <p:bldP spid="14" grpId="0" animBg="1"/>
      <p:bldP spid="15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程序运行信息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PART-04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820B1FDC-E8D8-D00A-A42C-59A716C0EF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0558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600">
        <p14:prism isInverted="1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关键算法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21</a:t>
            </a:fld>
            <a:endParaRPr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BC206BC-AEA8-8CC5-A8E4-4CC9BD01A966}"/>
              </a:ext>
            </a:extLst>
          </p:cNvPr>
          <p:cNvSpPr txBox="1"/>
          <p:nvPr/>
        </p:nvSpPr>
        <p:spPr>
          <a:xfrm>
            <a:off x="4740593" y="2610748"/>
            <a:ext cx="6796086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在配送者打开所有任务界面时，系统会优先将距离离配送者最近的的任务放在排头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  <a:p>
            <a:pPr algn="just"/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同时，若两个或多个配送者同时抢单时，系统将会比较这几个用户的信誉积分，信誉积分高者获得任务。若有信誉积分相同且都最高，则系统会采取随机算法将任务分配。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  <p:grpSp>
        <p:nvGrpSpPr>
          <p:cNvPr id="18" name="5f060959-5d43-4639-8ba6-3e5b819695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5036CA3F-0F59-B7BB-0737-E94756B9AEE2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92606" y="1431252"/>
            <a:ext cx="3816174" cy="3810000"/>
            <a:chOff x="4034313" y="1577096"/>
            <a:chExt cx="4123373" cy="4116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19" name="îś1ídé">
              <a:extLst>
                <a:ext uri="{FF2B5EF4-FFF2-40B4-BE49-F238E27FC236}">
                  <a16:creationId xmlns:a16="http://schemas.microsoft.com/office/drawing/2014/main" id="{148BF02E-A3BC-E4EE-9ED7-FFA8F564996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2914" y="2567101"/>
              <a:ext cx="2137305" cy="2139528"/>
            </a:xfrm>
            <a:custGeom>
              <a:avLst/>
              <a:gdLst>
                <a:gd name="T0" fmla="*/ 762755 w 19679"/>
                <a:gd name="T1" fmla="*/ 838126 h 19679"/>
                <a:gd name="T2" fmla="*/ 762755 w 19679"/>
                <a:gd name="T3" fmla="*/ 838126 h 19679"/>
                <a:gd name="T4" fmla="*/ 762755 w 19679"/>
                <a:gd name="T5" fmla="*/ 838126 h 19679"/>
                <a:gd name="T6" fmla="*/ 762755 w 19679"/>
                <a:gd name="T7" fmla="*/ 83812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8"/>
                    <a:pt x="6723" y="20638"/>
                    <a:pt x="2881" y="16796"/>
                  </a:cubicBezTo>
                  <a:cubicBezTo>
                    <a:pt x="-961" y="12954"/>
                    <a:pt x="-961" y="6724"/>
                    <a:pt x="2881" y="2882"/>
                  </a:cubicBezTo>
                  <a:cubicBezTo>
                    <a:pt x="6723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chemeClr val="lt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0" name="iŝḷïḍe">
              <a:extLst>
                <a:ext uri="{FF2B5EF4-FFF2-40B4-BE49-F238E27FC236}">
                  <a16:creationId xmlns:a16="http://schemas.microsoft.com/office/drawing/2014/main" id="{60F24060-4407-3D6E-4F97-CA12F0ED04A4}"/>
                </a:ext>
              </a:extLst>
            </p:cNvPr>
            <p:cNvGrpSpPr/>
            <p:nvPr/>
          </p:nvGrpSpPr>
          <p:grpSpPr>
            <a:xfrm>
              <a:off x="4034313" y="1577096"/>
              <a:ext cx="4123373" cy="4116702"/>
              <a:chOff x="4034313" y="1787370"/>
              <a:chExt cx="4123373" cy="4116702"/>
            </a:xfrm>
          </p:grpSpPr>
          <p:grpSp>
            <p:nvGrpSpPr>
              <p:cNvPr id="21" name="íṣḻïḓé">
                <a:extLst>
                  <a:ext uri="{FF2B5EF4-FFF2-40B4-BE49-F238E27FC236}">
                    <a16:creationId xmlns:a16="http://schemas.microsoft.com/office/drawing/2014/main" id="{2924FA74-5253-464D-8CC2-CDA074710FBD}"/>
                  </a:ext>
                </a:extLst>
              </p:cNvPr>
              <p:cNvGrpSpPr/>
              <p:nvPr/>
            </p:nvGrpSpPr>
            <p:grpSpPr>
              <a:xfrm>
                <a:off x="6158273" y="1787370"/>
                <a:ext cx="1685823" cy="1427835"/>
                <a:chOff x="6158273" y="1787370"/>
                <a:chExt cx="1685823" cy="1427835"/>
              </a:xfrm>
            </p:grpSpPr>
            <p:sp>
              <p:nvSpPr>
                <p:cNvPr id="47" name="îṡ1îďé">
                  <a:extLst>
                    <a:ext uri="{FF2B5EF4-FFF2-40B4-BE49-F238E27FC236}">
                      <a16:creationId xmlns:a16="http://schemas.microsoft.com/office/drawing/2014/main" id="{39F1542D-9FB3-749E-3429-E1D82BC892C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58273" y="1787370"/>
                  <a:ext cx="1685823" cy="1427835"/>
                </a:xfrm>
                <a:custGeom>
                  <a:avLst/>
                  <a:gdLst>
                    <a:gd name="T0" fmla="*/ 601663 w 21600"/>
                    <a:gd name="T1" fmla="*/ 509588 h 21600"/>
                    <a:gd name="T2" fmla="*/ 601663 w 21600"/>
                    <a:gd name="T3" fmla="*/ 509588 h 21600"/>
                    <a:gd name="T4" fmla="*/ 601663 w 21600"/>
                    <a:gd name="T5" fmla="*/ 509588 h 21600"/>
                    <a:gd name="T6" fmla="*/ 601663 w 21600"/>
                    <a:gd name="T7" fmla="*/ 50958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3292"/>
                      </a:move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9217" y="497"/>
                        <a:pt x="17027" y="5981"/>
                        <a:pt x="21600" y="14538"/>
                      </a:cubicBezTo>
                      <a:cubicBezTo>
                        <a:pt x="12030" y="21600"/>
                        <a:pt x="12030" y="21600"/>
                        <a:pt x="12030" y="21600"/>
                      </a:cubicBezTo>
                      <a:cubicBezTo>
                        <a:pt x="9498" y="16865"/>
                        <a:pt x="5065" y="13624"/>
                        <a:pt x="0" y="1329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8" name="îšḷiḋê">
                  <a:extLst>
                    <a:ext uri="{FF2B5EF4-FFF2-40B4-BE49-F238E27FC236}">
                      <a16:creationId xmlns:a16="http://schemas.microsoft.com/office/drawing/2014/main" id="{B6DF4C67-1842-1026-40EA-004D4BD21E94}"/>
                    </a:ext>
                  </a:extLst>
                </p:cNvPr>
                <p:cNvGrpSpPr/>
                <p:nvPr/>
              </p:nvGrpSpPr>
              <p:grpSpPr>
                <a:xfrm>
                  <a:off x="6684760" y="2233977"/>
                  <a:ext cx="464344" cy="464344"/>
                  <a:chOff x="3498967" y="3049909"/>
                  <a:chExt cx="464344" cy="464344"/>
                </a:xfrm>
                <a:solidFill>
                  <a:schemeClr val="bg1"/>
                </a:solidFill>
              </p:grpSpPr>
              <p:sp>
                <p:nvSpPr>
                  <p:cNvPr id="50" name="îŝľiḑe">
                    <a:extLst>
                      <a:ext uri="{FF2B5EF4-FFF2-40B4-BE49-F238E27FC236}">
                        <a16:creationId xmlns:a16="http://schemas.microsoft.com/office/drawing/2014/main" id="{D4F8F5FF-C938-4A1D-9291-E61699BA0D0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98967" y="3049909"/>
                    <a:ext cx="464344" cy="4643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3499" y="14850"/>
                        </a:moveTo>
                        <a:cubicBezTo>
                          <a:pt x="9772" y="14850"/>
                          <a:pt x="6749" y="11827"/>
                          <a:pt x="6749" y="8100"/>
                        </a:cubicBezTo>
                        <a:cubicBezTo>
                          <a:pt x="6749" y="4372"/>
                          <a:pt x="9772" y="1350"/>
                          <a:pt x="13499" y="1350"/>
                        </a:cubicBezTo>
                        <a:cubicBezTo>
                          <a:pt x="17227" y="1350"/>
                          <a:pt x="20249" y="4372"/>
                          <a:pt x="20249" y="8100"/>
                        </a:cubicBezTo>
                        <a:cubicBezTo>
                          <a:pt x="20249" y="11827"/>
                          <a:pt x="17227" y="14850"/>
                          <a:pt x="13499" y="14850"/>
                        </a:cubicBezTo>
                        <a:moveTo>
                          <a:pt x="3236" y="20042"/>
                        </a:moveTo>
                        <a:cubicBezTo>
                          <a:pt x="3019" y="20266"/>
                          <a:pt x="2718" y="20408"/>
                          <a:pt x="2382" y="20408"/>
                        </a:cubicBezTo>
                        <a:cubicBezTo>
                          <a:pt x="1724" y="20408"/>
                          <a:pt x="1191" y="19875"/>
                          <a:pt x="1191" y="19218"/>
                        </a:cubicBezTo>
                        <a:cubicBezTo>
                          <a:pt x="1191" y="18881"/>
                          <a:pt x="1332" y="18580"/>
                          <a:pt x="1557" y="18363"/>
                        </a:cubicBezTo>
                        <a:lnTo>
                          <a:pt x="1551" y="18358"/>
                        </a:lnTo>
                        <a:lnTo>
                          <a:pt x="6996" y="12913"/>
                        </a:lnTo>
                        <a:cubicBezTo>
                          <a:pt x="7472" y="13555"/>
                          <a:pt x="8039" y="14122"/>
                          <a:pt x="8680" y="14599"/>
                        </a:cubicBezTo>
                        <a:cubicBezTo>
                          <a:pt x="8680" y="14599"/>
                          <a:pt x="3236" y="20042"/>
                          <a:pt x="3236" y="20042"/>
                        </a:cubicBezTo>
                        <a:close/>
                        <a:moveTo>
                          <a:pt x="13499" y="0"/>
                        </a:moveTo>
                        <a:cubicBezTo>
                          <a:pt x="9026" y="0"/>
                          <a:pt x="5399" y="3626"/>
                          <a:pt x="5399" y="8100"/>
                        </a:cubicBezTo>
                        <a:cubicBezTo>
                          <a:pt x="5399" y="9467"/>
                          <a:pt x="5742" y="10754"/>
                          <a:pt x="6341" y="11884"/>
                        </a:cubicBezTo>
                        <a:lnTo>
                          <a:pt x="709" y="17515"/>
                        </a:lnTo>
                        <a:lnTo>
                          <a:pt x="713" y="17520"/>
                        </a:lnTo>
                        <a:cubicBezTo>
                          <a:pt x="274" y="17953"/>
                          <a:pt x="0" y="18552"/>
                          <a:pt x="0" y="19218"/>
                        </a:cubicBezTo>
                        <a:cubicBezTo>
                          <a:pt x="0" y="20533"/>
                          <a:pt x="1066" y="21599"/>
                          <a:pt x="2382" y="21599"/>
                        </a:cubicBezTo>
                        <a:cubicBezTo>
                          <a:pt x="3047" y="21599"/>
                          <a:pt x="3647" y="21326"/>
                          <a:pt x="4079" y="20885"/>
                        </a:cubicBezTo>
                        <a:lnTo>
                          <a:pt x="4078" y="20884"/>
                        </a:lnTo>
                        <a:lnTo>
                          <a:pt x="9708" y="15255"/>
                        </a:lnTo>
                        <a:cubicBezTo>
                          <a:pt x="10839" y="15856"/>
                          <a:pt x="12128" y="16200"/>
                          <a:pt x="13499" y="16200"/>
                        </a:cubicBezTo>
                        <a:cubicBezTo>
                          <a:pt x="17973" y="16200"/>
                          <a:pt x="21600" y="12573"/>
                          <a:pt x="21600" y="8100"/>
                        </a:cubicBezTo>
                        <a:cubicBezTo>
                          <a:pt x="21600" y="3626"/>
                          <a:pt x="17973" y="0"/>
                          <a:pt x="1349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1" name="iṡlíḓè">
                    <a:extLst>
                      <a:ext uri="{FF2B5EF4-FFF2-40B4-BE49-F238E27FC236}">
                        <a16:creationId xmlns:a16="http://schemas.microsoft.com/office/drawing/2014/main" id="{9EDF1442-EABC-61C8-122D-894D312917DC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87085" y="3122140"/>
                    <a:ext cx="109538" cy="1087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160" y="0"/>
                        </a:moveTo>
                        <a:cubicBezTo>
                          <a:pt x="9025" y="0"/>
                          <a:pt x="0" y="9025"/>
                          <a:pt x="0" y="20160"/>
                        </a:cubicBezTo>
                        <a:cubicBezTo>
                          <a:pt x="0" y="20954"/>
                          <a:pt x="644" y="21600"/>
                          <a:pt x="1440" y="21600"/>
                        </a:cubicBezTo>
                        <a:cubicBezTo>
                          <a:pt x="2235" y="21600"/>
                          <a:pt x="2880" y="20954"/>
                          <a:pt x="2880" y="20160"/>
                        </a:cubicBezTo>
                        <a:cubicBezTo>
                          <a:pt x="2880" y="10618"/>
                          <a:pt x="10617" y="2880"/>
                          <a:pt x="20160" y="2880"/>
                        </a:cubicBezTo>
                        <a:cubicBezTo>
                          <a:pt x="20955" y="2880"/>
                          <a:pt x="21599" y="2234"/>
                          <a:pt x="21599" y="1440"/>
                        </a:cubicBezTo>
                        <a:cubicBezTo>
                          <a:pt x="21599" y="645"/>
                          <a:pt x="20955" y="0"/>
                          <a:pt x="2016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2" name="iŝlïḍê">
                <a:extLst>
                  <a:ext uri="{FF2B5EF4-FFF2-40B4-BE49-F238E27FC236}">
                    <a16:creationId xmlns:a16="http://schemas.microsoft.com/office/drawing/2014/main" id="{A9A7D583-2EB2-9D19-4A44-992BF2BD4331}"/>
                  </a:ext>
                </a:extLst>
              </p:cNvPr>
              <p:cNvGrpSpPr/>
              <p:nvPr/>
            </p:nvGrpSpPr>
            <p:grpSpPr>
              <a:xfrm>
                <a:off x="4339007" y="1787370"/>
                <a:ext cx="1681375" cy="1436731"/>
                <a:chOff x="4339007" y="1787370"/>
                <a:chExt cx="1681375" cy="1436731"/>
              </a:xfrm>
            </p:grpSpPr>
            <p:sp>
              <p:nvSpPr>
                <p:cNvPr id="45" name="îsḷíḓè">
                  <a:extLst>
                    <a:ext uri="{FF2B5EF4-FFF2-40B4-BE49-F238E27FC236}">
                      <a16:creationId xmlns:a16="http://schemas.microsoft.com/office/drawing/2014/main" id="{58AFCDF7-021A-7D9F-9C1F-B9A13C5453A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9007" y="1787370"/>
                  <a:ext cx="1681375" cy="1436731"/>
                </a:xfrm>
                <a:custGeom>
                  <a:avLst/>
                  <a:gdLst>
                    <a:gd name="T0" fmla="*/ 600075 w 21600"/>
                    <a:gd name="T1" fmla="*/ 512763 h 21600"/>
                    <a:gd name="T2" fmla="*/ 600075 w 21600"/>
                    <a:gd name="T3" fmla="*/ 512763 h 21600"/>
                    <a:gd name="T4" fmla="*/ 600075 w 21600"/>
                    <a:gd name="T5" fmla="*/ 512763 h 21600"/>
                    <a:gd name="T6" fmla="*/ 600075 w 21600"/>
                    <a:gd name="T7" fmla="*/ 5127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9599" y="21600"/>
                      </a:moveTo>
                      <a:cubicBezTo>
                        <a:pt x="0" y="14675"/>
                        <a:pt x="0" y="14675"/>
                        <a:pt x="0" y="14675"/>
                      </a:cubicBezTo>
                      <a:cubicBezTo>
                        <a:pt x="4518" y="6100"/>
                        <a:pt x="12282" y="576"/>
                        <a:pt x="20893" y="0"/>
                      </a:cubicBezTo>
                      <a:cubicBezTo>
                        <a:pt x="21599" y="13191"/>
                        <a:pt x="21599" y="13191"/>
                        <a:pt x="21599" y="13191"/>
                      </a:cubicBezTo>
                      <a:cubicBezTo>
                        <a:pt x="16518" y="13521"/>
                        <a:pt x="12140" y="16817"/>
                        <a:pt x="9599" y="216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iṣḷiḑé">
                  <a:extLst>
                    <a:ext uri="{FF2B5EF4-FFF2-40B4-BE49-F238E27FC236}">
                      <a16:creationId xmlns:a16="http://schemas.microsoft.com/office/drawing/2014/main" id="{FD48BB98-CFEA-2E81-8F42-BE2B437A54C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9382" y="2240756"/>
                  <a:ext cx="465138" cy="464344"/>
                </a:xfrm>
                <a:custGeom>
                  <a:avLst/>
                  <a:gdLst>
                    <a:gd name="T0" fmla="+- 0 10794 23"/>
                    <a:gd name="T1" fmla="*/ T0 w 21543"/>
                    <a:gd name="T2" fmla="*/ 10800 h 21600"/>
                    <a:gd name="T3" fmla="+- 0 10794 23"/>
                    <a:gd name="T4" fmla="*/ T3 w 21543"/>
                    <a:gd name="T5" fmla="*/ 10800 h 21600"/>
                    <a:gd name="T6" fmla="+- 0 10794 23"/>
                    <a:gd name="T7" fmla="*/ T6 w 21543"/>
                    <a:gd name="T8" fmla="*/ 10800 h 21600"/>
                    <a:gd name="T9" fmla="+- 0 10794 23"/>
                    <a:gd name="T10" fmla="*/ T9 w 2154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43" h="21600">
                      <a:moveTo>
                        <a:pt x="16976" y="19986"/>
                      </a:moveTo>
                      <a:lnTo>
                        <a:pt x="11226" y="17680"/>
                      </a:lnTo>
                      <a:cubicBezTo>
                        <a:pt x="11088" y="17626"/>
                        <a:pt x="10946" y="17608"/>
                        <a:pt x="10806" y="17600"/>
                      </a:cubicBezTo>
                      <a:lnTo>
                        <a:pt x="19660" y="3837"/>
                      </a:lnTo>
                      <a:cubicBezTo>
                        <a:pt x="19660" y="3837"/>
                        <a:pt x="16976" y="19986"/>
                        <a:pt x="16976" y="19986"/>
                      </a:cubicBezTo>
                      <a:close/>
                      <a:moveTo>
                        <a:pt x="6859" y="16244"/>
                      </a:moveTo>
                      <a:cubicBezTo>
                        <a:pt x="6858" y="16242"/>
                        <a:pt x="6855" y="16240"/>
                        <a:pt x="6854" y="16238"/>
                      </a:cubicBezTo>
                      <a:lnTo>
                        <a:pt x="19606" y="2552"/>
                      </a:lnTo>
                      <a:lnTo>
                        <a:pt x="8735" y="19536"/>
                      </a:lnTo>
                      <a:cubicBezTo>
                        <a:pt x="8735" y="19536"/>
                        <a:pt x="6859" y="16244"/>
                        <a:pt x="6859" y="16244"/>
                      </a:cubicBezTo>
                      <a:close/>
                      <a:moveTo>
                        <a:pt x="2111" y="14024"/>
                      </a:moveTo>
                      <a:lnTo>
                        <a:pt x="17712" y="3595"/>
                      </a:lnTo>
                      <a:lnTo>
                        <a:pt x="6369" y="15770"/>
                      </a:lnTo>
                      <a:cubicBezTo>
                        <a:pt x="6309" y="15734"/>
                        <a:pt x="6256" y="15687"/>
                        <a:pt x="6190" y="15660"/>
                      </a:cubicBezTo>
                      <a:cubicBezTo>
                        <a:pt x="6190" y="15660"/>
                        <a:pt x="2111" y="14024"/>
                        <a:pt x="2111" y="14024"/>
                      </a:cubicBezTo>
                      <a:close/>
                      <a:moveTo>
                        <a:pt x="21234" y="108"/>
                      </a:moveTo>
                      <a:cubicBezTo>
                        <a:pt x="21123" y="35"/>
                        <a:pt x="20996" y="0"/>
                        <a:pt x="20868" y="0"/>
                      </a:cubicBezTo>
                      <a:cubicBezTo>
                        <a:pt x="20738" y="0"/>
                        <a:pt x="20608" y="36"/>
                        <a:pt x="20495" y="113"/>
                      </a:cubicBezTo>
                      <a:lnTo>
                        <a:pt x="299" y="13613"/>
                      </a:lnTo>
                      <a:cubicBezTo>
                        <a:pt x="91" y="13751"/>
                        <a:pt x="-23" y="13995"/>
                        <a:pt x="3" y="14244"/>
                      </a:cubicBezTo>
                      <a:cubicBezTo>
                        <a:pt x="28" y="14494"/>
                        <a:pt x="190" y="14708"/>
                        <a:pt x="422" y="14801"/>
                      </a:cubicBezTo>
                      <a:lnTo>
                        <a:pt x="5689" y="16914"/>
                      </a:lnTo>
                      <a:lnTo>
                        <a:pt x="8166" y="21259"/>
                      </a:lnTo>
                      <a:cubicBezTo>
                        <a:pt x="8284" y="21468"/>
                        <a:pt x="8505" y="21597"/>
                        <a:pt x="8743" y="21599"/>
                      </a:cubicBezTo>
                      <a:lnTo>
                        <a:pt x="8751" y="21599"/>
                      </a:lnTo>
                      <a:cubicBezTo>
                        <a:pt x="8987" y="21599"/>
                        <a:pt x="9206" y="21474"/>
                        <a:pt x="9328" y="21271"/>
                      </a:cubicBezTo>
                      <a:lnTo>
                        <a:pt x="10726" y="18934"/>
                      </a:lnTo>
                      <a:lnTo>
                        <a:pt x="17253" y="21551"/>
                      </a:lnTo>
                      <a:cubicBezTo>
                        <a:pt x="17332" y="21584"/>
                        <a:pt x="17418" y="21599"/>
                        <a:pt x="17502" y="21599"/>
                      </a:cubicBezTo>
                      <a:cubicBezTo>
                        <a:pt x="17617" y="21599"/>
                        <a:pt x="17731" y="21571"/>
                        <a:pt x="17832" y="21512"/>
                      </a:cubicBezTo>
                      <a:cubicBezTo>
                        <a:pt x="18010" y="21412"/>
                        <a:pt x="18133" y="21238"/>
                        <a:pt x="18167" y="21035"/>
                      </a:cubicBezTo>
                      <a:lnTo>
                        <a:pt x="21533" y="785"/>
                      </a:lnTo>
                      <a:cubicBezTo>
                        <a:pt x="21576" y="520"/>
                        <a:pt x="21459" y="254"/>
                        <a:pt x="21234" y="108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3" name="íṡḷïḍè">
                <a:extLst>
                  <a:ext uri="{FF2B5EF4-FFF2-40B4-BE49-F238E27FC236}">
                    <a16:creationId xmlns:a16="http://schemas.microsoft.com/office/drawing/2014/main" id="{96319E99-7A38-006F-767B-D94F07C9F1F6}"/>
                  </a:ext>
                </a:extLst>
              </p:cNvPr>
              <p:cNvGrpSpPr/>
              <p:nvPr/>
            </p:nvGrpSpPr>
            <p:grpSpPr>
              <a:xfrm>
                <a:off x="4034313" y="2912735"/>
                <a:ext cx="1018611" cy="1901556"/>
                <a:chOff x="4034313" y="2912735"/>
                <a:chExt cx="1018611" cy="1901556"/>
              </a:xfrm>
            </p:grpSpPr>
            <p:sp>
              <p:nvSpPr>
                <p:cNvPr id="39" name="ï$líḑê">
                  <a:extLst>
                    <a:ext uri="{FF2B5EF4-FFF2-40B4-BE49-F238E27FC236}">
                      <a16:creationId xmlns:a16="http://schemas.microsoft.com/office/drawing/2014/main" id="{C6BA190C-571E-016E-EA57-66FA5DC3FA7C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4313" y="2912735"/>
                  <a:ext cx="1018611" cy="1901556"/>
                </a:xfrm>
                <a:custGeom>
                  <a:avLst/>
                  <a:gdLst>
                    <a:gd name="T0" fmla="*/ 363519 w 20023"/>
                    <a:gd name="T1" fmla="*/ 678657 h 21600"/>
                    <a:gd name="T2" fmla="*/ 363519 w 20023"/>
                    <a:gd name="T3" fmla="*/ 678657 h 21600"/>
                    <a:gd name="T4" fmla="*/ 363519 w 20023"/>
                    <a:gd name="T5" fmla="*/ 678657 h 21600"/>
                    <a:gd name="T6" fmla="*/ 363519 w 20023"/>
                    <a:gd name="T7" fmla="*/ 678657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23" h="21600">
                      <a:moveTo>
                        <a:pt x="20022" y="16855"/>
                      </a:moveTo>
                      <a:cubicBezTo>
                        <a:pt x="4794" y="21599"/>
                        <a:pt x="4794" y="21599"/>
                        <a:pt x="4794" y="21599"/>
                      </a:cubicBezTo>
                      <a:cubicBezTo>
                        <a:pt x="-1469" y="14858"/>
                        <a:pt x="-1577" y="6805"/>
                        <a:pt x="4363" y="0"/>
                      </a:cubicBezTo>
                      <a:cubicBezTo>
                        <a:pt x="19806" y="4495"/>
                        <a:pt x="19806" y="4495"/>
                        <a:pt x="19806" y="4495"/>
                      </a:cubicBezTo>
                      <a:cubicBezTo>
                        <a:pt x="18186" y="6305"/>
                        <a:pt x="17322" y="8365"/>
                        <a:pt x="17322" y="10550"/>
                      </a:cubicBezTo>
                      <a:cubicBezTo>
                        <a:pt x="17322" y="12860"/>
                        <a:pt x="18294" y="14982"/>
                        <a:pt x="20022" y="1685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0" name="íSľïḑe">
                  <a:extLst>
                    <a:ext uri="{FF2B5EF4-FFF2-40B4-BE49-F238E27FC236}">
                      <a16:creationId xmlns:a16="http://schemas.microsoft.com/office/drawing/2014/main" id="{DF0C6942-2CEF-F999-05CF-09468CAEAF0C}"/>
                    </a:ext>
                  </a:extLst>
                </p:cNvPr>
                <p:cNvGrpSpPr/>
                <p:nvPr/>
              </p:nvGrpSpPr>
              <p:grpSpPr>
                <a:xfrm>
                  <a:off x="4286914" y="3667853"/>
                  <a:ext cx="465138" cy="391319"/>
                  <a:chOff x="5356342" y="3093565"/>
                  <a:chExt cx="465138" cy="391319"/>
                </a:xfrm>
                <a:solidFill>
                  <a:schemeClr val="bg1"/>
                </a:solidFill>
              </p:grpSpPr>
              <p:sp>
                <p:nvSpPr>
                  <p:cNvPr id="41" name="ïŝḻïḍe">
                    <a:extLst>
                      <a:ext uri="{FF2B5EF4-FFF2-40B4-BE49-F238E27FC236}">
                        <a16:creationId xmlns:a16="http://schemas.microsoft.com/office/drawing/2014/main" id="{71B0E169-7093-7A31-FBD5-32167FF4B61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3023" y="3195165"/>
                    <a:ext cx="231775" cy="231775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6948" y="16070"/>
                        </a:moveTo>
                        <a:cubicBezTo>
                          <a:pt x="14037" y="19468"/>
                          <a:pt x="8925" y="19859"/>
                          <a:pt x="5529" y="16948"/>
                        </a:cubicBezTo>
                        <a:cubicBezTo>
                          <a:pt x="2130" y="14038"/>
                          <a:pt x="1740" y="8924"/>
                          <a:pt x="4651" y="5527"/>
                        </a:cubicBezTo>
                        <a:cubicBezTo>
                          <a:pt x="7559" y="2131"/>
                          <a:pt x="12674" y="1740"/>
                          <a:pt x="16070" y="4650"/>
                        </a:cubicBezTo>
                        <a:cubicBezTo>
                          <a:pt x="19466" y="7560"/>
                          <a:pt x="19859" y="12673"/>
                          <a:pt x="16948" y="16070"/>
                        </a:cubicBezTo>
                        <a:moveTo>
                          <a:pt x="10800" y="0"/>
                        </a:moveTo>
                        <a:cubicBezTo>
                          <a:pt x="4833" y="0"/>
                          <a:pt x="0" y="4834"/>
                          <a:pt x="0" y="10800"/>
                        </a:cubicBezTo>
                        <a:cubicBezTo>
                          <a:pt x="0" y="16765"/>
                          <a:pt x="4833" y="21599"/>
                          <a:pt x="10800" y="21599"/>
                        </a:cubicBezTo>
                        <a:cubicBezTo>
                          <a:pt x="16764" y="21599"/>
                          <a:pt x="21600" y="16765"/>
                          <a:pt x="21600" y="10800"/>
                        </a:cubicBezTo>
                        <a:cubicBezTo>
                          <a:pt x="21600" y="4834"/>
                          <a:pt x="16764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2" name="ïṧ1ïḍê">
                    <a:extLst>
                      <a:ext uri="{FF2B5EF4-FFF2-40B4-BE49-F238E27FC236}">
                        <a16:creationId xmlns:a16="http://schemas.microsoft.com/office/drawing/2014/main" id="{DD5F98A8-E54A-39E1-FB07-C8CC8FC8620A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30967" y="3253109"/>
                    <a:ext cx="65088" cy="65088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9200" y="0"/>
                        </a:moveTo>
                        <a:cubicBezTo>
                          <a:pt x="8596" y="0"/>
                          <a:pt x="0" y="8596"/>
                          <a:pt x="0" y="19195"/>
                        </a:cubicBezTo>
                        <a:lnTo>
                          <a:pt x="0" y="19199"/>
                        </a:lnTo>
                        <a:cubicBezTo>
                          <a:pt x="0" y="20524"/>
                          <a:pt x="1068" y="21599"/>
                          <a:pt x="2400" y="21599"/>
                        </a:cubicBezTo>
                        <a:cubicBezTo>
                          <a:pt x="3721" y="21599"/>
                          <a:pt x="4800" y="20524"/>
                          <a:pt x="4800" y="19199"/>
                        </a:cubicBezTo>
                        <a:lnTo>
                          <a:pt x="4800" y="19195"/>
                        </a:lnTo>
                        <a:cubicBezTo>
                          <a:pt x="4800" y="11247"/>
                          <a:pt x="11240" y="4799"/>
                          <a:pt x="19200" y="4799"/>
                        </a:cubicBezTo>
                        <a:cubicBezTo>
                          <a:pt x="20521" y="4799"/>
                          <a:pt x="21600" y="3724"/>
                          <a:pt x="21600" y="2399"/>
                        </a:cubicBezTo>
                        <a:cubicBezTo>
                          <a:pt x="21600" y="1075"/>
                          <a:pt x="20521" y="0"/>
                          <a:pt x="192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3" name="íṥļidè">
                    <a:extLst>
                      <a:ext uri="{FF2B5EF4-FFF2-40B4-BE49-F238E27FC236}">
                        <a16:creationId xmlns:a16="http://schemas.microsoft.com/office/drawing/2014/main" id="{AEF9661A-3F5B-D2E5-3806-60CF68B463F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56342" y="3093565"/>
                    <a:ext cx="465138" cy="39131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9199"/>
                        </a:moveTo>
                        <a:cubicBezTo>
                          <a:pt x="20249" y="19642"/>
                          <a:pt x="19948" y="19999"/>
                          <a:pt x="19575" y="19999"/>
                        </a:cubicBezTo>
                        <a:lnTo>
                          <a:pt x="2024" y="19999"/>
                        </a:lnTo>
                        <a:cubicBezTo>
                          <a:pt x="1651" y="19999"/>
                          <a:pt x="1349" y="19642"/>
                          <a:pt x="1349" y="19199"/>
                        </a:cubicBezTo>
                        <a:lnTo>
                          <a:pt x="1349" y="7200"/>
                        </a:lnTo>
                        <a:cubicBezTo>
                          <a:pt x="1349" y="6809"/>
                          <a:pt x="1588" y="6475"/>
                          <a:pt x="1914" y="6411"/>
                        </a:cubicBezTo>
                        <a:lnTo>
                          <a:pt x="5588" y="5684"/>
                        </a:lnTo>
                        <a:lnTo>
                          <a:pt x="6797" y="2103"/>
                        </a:lnTo>
                        <a:cubicBezTo>
                          <a:pt x="6900" y="1799"/>
                          <a:pt x="7148" y="1600"/>
                          <a:pt x="7424" y="1600"/>
                        </a:cubicBezTo>
                        <a:lnTo>
                          <a:pt x="14174" y="1600"/>
                        </a:lnTo>
                        <a:cubicBezTo>
                          <a:pt x="14450" y="1600"/>
                          <a:pt x="14698" y="1799"/>
                          <a:pt x="14801" y="2103"/>
                        </a:cubicBezTo>
                        <a:lnTo>
                          <a:pt x="16010" y="5684"/>
                        </a:lnTo>
                        <a:lnTo>
                          <a:pt x="19685" y="6411"/>
                        </a:lnTo>
                        <a:cubicBezTo>
                          <a:pt x="20011" y="6475"/>
                          <a:pt x="20249" y="6809"/>
                          <a:pt x="20249" y="7200"/>
                        </a:cubicBezTo>
                        <a:cubicBezTo>
                          <a:pt x="20249" y="7200"/>
                          <a:pt x="20249" y="19199"/>
                          <a:pt x="20249" y="19199"/>
                        </a:cubicBezTo>
                        <a:close/>
                        <a:moveTo>
                          <a:pt x="19907" y="4832"/>
                        </a:moveTo>
                        <a:lnTo>
                          <a:pt x="16981" y="4254"/>
                        </a:lnTo>
                        <a:lnTo>
                          <a:pt x="16054" y="1507"/>
                        </a:lnTo>
                        <a:cubicBezTo>
                          <a:pt x="15745" y="591"/>
                          <a:pt x="15006" y="0"/>
                          <a:pt x="14174" y="0"/>
                        </a:cubicBezTo>
                        <a:lnTo>
                          <a:pt x="7424" y="0"/>
                        </a:lnTo>
                        <a:cubicBezTo>
                          <a:pt x="6593" y="0"/>
                          <a:pt x="5854" y="591"/>
                          <a:pt x="5543" y="1509"/>
                        </a:cubicBezTo>
                        <a:lnTo>
                          <a:pt x="4618" y="4254"/>
                        </a:lnTo>
                        <a:lnTo>
                          <a:pt x="1692" y="4832"/>
                        </a:lnTo>
                        <a:cubicBezTo>
                          <a:pt x="711" y="5025"/>
                          <a:pt x="0" y="6020"/>
                          <a:pt x="0" y="7200"/>
                        </a:cubicBezTo>
                        <a:lnTo>
                          <a:pt x="0" y="19199"/>
                        </a:lnTo>
                        <a:cubicBezTo>
                          <a:pt x="0" y="20523"/>
                          <a:pt x="908" y="21600"/>
                          <a:pt x="2024" y="21600"/>
                        </a:cubicBezTo>
                        <a:lnTo>
                          <a:pt x="19575" y="21600"/>
                        </a:lnTo>
                        <a:cubicBezTo>
                          <a:pt x="20691" y="21600"/>
                          <a:pt x="21600" y="20523"/>
                          <a:pt x="21600" y="19199"/>
                        </a:cubicBezTo>
                        <a:lnTo>
                          <a:pt x="21600" y="7200"/>
                        </a:lnTo>
                        <a:cubicBezTo>
                          <a:pt x="21600" y="6020"/>
                          <a:pt x="20888" y="5025"/>
                          <a:pt x="19907" y="4832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4" name="îṥ1ide">
                <a:extLst>
                  <a:ext uri="{FF2B5EF4-FFF2-40B4-BE49-F238E27FC236}">
                    <a16:creationId xmlns:a16="http://schemas.microsoft.com/office/drawing/2014/main" id="{253C8EDC-A9B3-A823-8E01-41E0C6F331DE}"/>
                  </a:ext>
                </a:extLst>
              </p:cNvPr>
              <p:cNvGrpSpPr/>
              <p:nvPr/>
            </p:nvGrpSpPr>
            <p:grpSpPr>
              <a:xfrm>
                <a:off x="4379040" y="4489581"/>
                <a:ext cx="1685823" cy="1414491"/>
                <a:chOff x="4379040" y="4489581"/>
                <a:chExt cx="1685823" cy="1414491"/>
              </a:xfrm>
            </p:grpSpPr>
            <p:sp>
              <p:nvSpPr>
                <p:cNvPr id="35" name="íSļîḑè">
                  <a:extLst>
                    <a:ext uri="{FF2B5EF4-FFF2-40B4-BE49-F238E27FC236}">
                      <a16:creationId xmlns:a16="http://schemas.microsoft.com/office/drawing/2014/main" id="{F88E5818-BF00-E31D-BEBE-B067145BF5FD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9040" y="4489581"/>
                  <a:ext cx="1685823" cy="1414491"/>
                </a:xfrm>
                <a:custGeom>
                  <a:avLst/>
                  <a:gdLst>
                    <a:gd name="T0" fmla="*/ 601663 w 21600"/>
                    <a:gd name="T1" fmla="*/ 504825 h 21600"/>
                    <a:gd name="T2" fmla="*/ 601663 w 21600"/>
                    <a:gd name="T3" fmla="*/ 504825 h 21600"/>
                    <a:gd name="T4" fmla="*/ 601663 w 21600"/>
                    <a:gd name="T5" fmla="*/ 504825 h 21600"/>
                    <a:gd name="T6" fmla="*/ 601663 w 21600"/>
                    <a:gd name="T7" fmla="*/ 5048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8153"/>
                      </a:moveTo>
                      <a:cubicBezTo>
                        <a:pt x="21248" y="21600"/>
                        <a:pt x="21248" y="21600"/>
                        <a:pt x="21248" y="21600"/>
                      </a:cubicBezTo>
                      <a:cubicBezTo>
                        <a:pt x="12664" y="21347"/>
                        <a:pt x="4714" y="16052"/>
                        <a:pt x="0" y="7479"/>
                      </a:cubicBezTo>
                      <a:cubicBezTo>
                        <a:pt x="9358" y="0"/>
                        <a:pt x="9358" y="0"/>
                        <a:pt x="9358" y="0"/>
                      </a:cubicBezTo>
                      <a:cubicBezTo>
                        <a:pt x="12030" y="4790"/>
                        <a:pt x="16464" y="7984"/>
                        <a:pt x="21600" y="815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36" name="ïşḻíḍè">
                  <a:extLst>
                    <a:ext uri="{FF2B5EF4-FFF2-40B4-BE49-F238E27FC236}">
                      <a16:creationId xmlns:a16="http://schemas.microsoft.com/office/drawing/2014/main" id="{1D756A56-01FD-B601-6240-2AA74AF1ADE3}"/>
                    </a:ext>
                  </a:extLst>
                </p:cNvPr>
                <p:cNvGrpSpPr/>
                <p:nvPr/>
              </p:nvGrpSpPr>
              <p:grpSpPr>
                <a:xfrm>
                  <a:off x="5115541" y="5049296"/>
                  <a:ext cx="465138" cy="435769"/>
                  <a:chOff x="5368132" y="3540125"/>
                  <a:chExt cx="465138" cy="435769"/>
                </a:xfrm>
                <a:solidFill>
                  <a:schemeClr val="bg1"/>
                </a:solidFill>
              </p:grpSpPr>
              <p:sp>
                <p:nvSpPr>
                  <p:cNvPr id="37" name="ïṥ1îḍè">
                    <a:extLst>
                      <a:ext uri="{FF2B5EF4-FFF2-40B4-BE49-F238E27FC236}">
                        <a16:creationId xmlns:a16="http://schemas.microsoft.com/office/drawing/2014/main" id="{21615C79-67BB-AB9A-9F12-30055691908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6869" y="3598069"/>
                    <a:ext cx="347663" cy="2325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699" y="20255"/>
                        </a:moveTo>
                        <a:lnTo>
                          <a:pt x="899" y="20255"/>
                        </a:lnTo>
                        <a:lnTo>
                          <a:pt x="899" y="1350"/>
                        </a:lnTo>
                        <a:lnTo>
                          <a:pt x="20699" y="1350"/>
                        </a:lnTo>
                        <a:cubicBezTo>
                          <a:pt x="20699" y="1350"/>
                          <a:pt x="20699" y="20255"/>
                          <a:pt x="20699" y="20255"/>
                        </a:cubicBezTo>
                        <a:close/>
                        <a:moveTo>
                          <a:pt x="20699" y="0"/>
                        </a:moveTo>
                        <a:lnTo>
                          <a:pt x="899" y="5"/>
                        </a:lnTo>
                        <a:cubicBezTo>
                          <a:pt x="402" y="5"/>
                          <a:pt x="0" y="603"/>
                          <a:pt x="0" y="1350"/>
                        </a:cubicBezTo>
                        <a:lnTo>
                          <a:pt x="0" y="20249"/>
                        </a:lnTo>
                        <a:cubicBezTo>
                          <a:pt x="0" y="20996"/>
                          <a:pt x="402" y="21599"/>
                          <a:pt x="899" y="21599"/>
                        </a:cubicBezTo>
                        <a:lnTo>
                          <a:pt x="20699" y="21599"/>
                        </a:lnTo>
                        <a:cubicBezTo>
                          <a:pt x="21197" y="21599"/>
                          <a:pt x="21600" y="20996"/>
                          <a:pt x="21600" y="20249"/>
                        </a:cubicBezTo>
                        <a:lnTo>
                          <a:pt x="21600" y="1350"/>
                        </a:lnTo>
                        <a:cubicBezTo>
                          <a:pt x="21600" y="603"/>
                          <a:pt x="21197" y="0"/>
                          <a:pt x="20699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8" name="ïŝḻíḍê">
                    <a:extLst>
                      <a:ext uri="{FF2B5EF4-FFF2-40B4-BE49-F238E27FC236}">
                        <a16:creationId xmlns:a16="http://schemas.microsoft.com/office/drawing/2014/main" id="{FC00BAA6-5F34-F340-415B-ECB43E9EF16D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68132" y="3540125"/>
                    <a:ext cx="465138" cy="4357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6562"/>
                        </a:moveTo>
                        <a:cubicBezTo>
                          <a:pt x="20249" y="16959"/>
                          <a:pt x="19946" y="17282"/>
                          <a:pt x="19575" y="17282"/>
                        </a:cubicBezTo>
                        <a:lnTo>
                          <a:pt x="13499" y="17282"/>
                        </a:lnTo>
                        <a:lnTo>
                          <a:pt x="8099" y="17282"/>
                        </a:lnTo>
                        <a:lnTo>
                          <a:pt x="2024" y="17282"/>
                        </a:lnTo>
                        <a:cubicBezTo>
                          <a:pt x="1651" y="17282"/>
                          <a:pt x="1349" y="16959"/>
                          <a:pt x="1349" y="16562"/>
                        </a:cubicBezTo>
                        <a:lnTo>
                          <a:pt x="1349" y="2160"/>
                        </a:lnTo>
                        <a:cubicBezTo>
                          <a:pt x="1349" y="1762"/>
                          <a:pt x="1651" y="1440"/>
                          <a:pt x="2024" y="1440"/>
                        </a:cubicBezTo>
                        <a:lnTo>
                          <a:pt x="19575" y="1440"/>
                        </a:lnTo>
                        <a:cubicBezTo>
                          <a:pt x="19946" y="1440"/>
                          <a:pt x="20249" y="1762"/>
                          <a:pt x="20249" y="2160"/>
                        </a:cubicBezTo>
                        <a:cubicBezTo>
                          <a:pt x="20249" y="2160"/>
                          <a:pt x="20249" y="16562"/>
                          <a:pt x="20249" y="16562"/>
                        </a:cubicBezTo>
                        <a:close/>
                        <a:moveTo>
                          <a:pt x="19575" y="0"/>
                        </a:moveTo>
                        <a:lnTo>
                          <a:pt x="2024" y="0"/>
                        </a:lnTo>
                        <a:cubicBezTo>
                          <a:pt x="905" y="0"/>
                          <a:pt x="0" y="966"/>
                          <a:pt x="0" y="2160"/>
                        </a:cubicBezTo>
                        <a:lnTo>
                          <a:pt x="0" y="16562"/>
                        </a:lnTo>
                        <a:cubicBezTo>
                          <a:pt x="0" y="17753"/>
                          <a:pt x="903" y="18718"/>
                          <a:pt x="2018" y="18721"/>
                        </a:cubicBezTo>
                        <a:lnTo>
                          <a:pt x="8774" y="18721"/>
                        </a:lnTo>
                        <a:lnTo>
                          <a:pt x="8774" y="19597"/>
                        </a:lnTo>
                        <a:lnTo>
                          <a:pt x="4561" y="20181"/>
                        </a:lnTo>
                        <a:cubicBezTo>
                          <a:pt x="4260" y="20262"/>
                          <a:pt x="4049" y="20549"/>
                          <a:pt x="4049" y="20879"/>
                        </a:cubicBezTo>
                        <a:cubicBezTo>
                          <a:pt x="4049" y="21277"/>
                          <a:pt x="4351" y="21599"/>
                          <a:pt x="4724" y="21599"/>
                        </a:cubicBezTo>
                        <a:lnTo>
                          <a:pt x="16874" y="21599"/>
                        </a:lnTo>
                        <a:cubicBezTo>
                          <a:pt x="17248" y="21599"/>
                          <a:pt x="17549" y="21277"/>
                          <a:pt x="17549" y="20879"/>
                        </a:cubicBezTo>
                        <a:cubicBezTo>
                          <a:pt x="17549" y="20549"/>
                          <a:pt x="17339" y="20262"/>
                          <a:pt x="17038" y="20181"/>
                        </a:cubicBezTo>
                        <a:lnTo>
                          <a:pt x="12824" y="19597"/>
                        </a:lnTo>
                        <a:lnTo>
                          <a:pt x="12824" y="18721"/>
                        </a:lnTo>
                        <a:lnTo>
                          <a:pt x="19581" y="18721"/>
                        </a:lnTo>
                        <a:cubicBezTo>
                          <a:pt x="20696" y="18718"/>
                          <a:pt x="21600" y="17753"/>
                          <a:pt x="21600" y="16562"/>
                        </a:cubicBezTo>
                        <a:lnTo>
                          <a:pt x="21600" y="2160"/>
                        </a:lnTo>
                        <a:cubicBezTo>
                          <a:pt x="21600" y="966"/>
                          <a:pt x="20692" y="0"/>
                          <a:pt x="19575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5" name="ïşľïḑê">
                <a:extLst>
                  <a:ext uri="{FF2B5EF4-FFF2-40B4-BE49-F238E27FC236}">
                    <a16:creationId xmlns:a16="http://schemas.microsoft.com/office/drawing/2014/main" id="{8AAAC413-0C6B-050C-3289-635EF69F7FA2}"/>
                  </a:ext>
                </a:extLst>
              </p:cNvPr>
              <p:cNvGrpSpPr/>
              <p:nvPr/>
            </p:nvGrpSpPr>
            <p:grpSpPr>
              <a:xfrm>
                <a:off x="7141300" y="2892719"/>
                <a:ext cx="1016386" cy="1899332"/>
                <a:chOff x="7141300" y="2892719"/>
                <a:chExt cx="1016386" cy="1899332"/>
              </a:xfrm>
            </p:grpSpPr>
            <p:sp>
              <p:nvSpPr>
                <p:cNvPr id="29" name="íŝḷîḑê">
                  <a:extLst>
                    <a:ext uri="{FF2B5EF4-FFF2-40B4-BE49-F238E27FC236}">
                      <a16:creationId xmlns:a16="http://schemas.microsoft.com/office/drawing/2014/main" id="{5FFDE325-C98C-143D-ED38-486E39E3964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41300" y="2892719"/>
                  <a:ext cx="1016386" cy="1899332"/>
                </a:xfrm>
                <a:custGeom>
                  <a:avLst/>
                  <a:gdLst>
                    <a:gd name="T0" fmla="*/ 362725 w 20053"/>
                    <a:gd name="T1" fmla="*/ 677863 h 21600"/>
                    <a:gd name="T2" fmla="*/ 362725 w 20053"/>
                    <a:gd name="T3" fmla="*/ 677863 h 21600"/>
                    <a:gd name="T4" fmla="*/ 362725 w 20053"/>
                    <a:gd name="T5" fmla="*/ 677863 h 21600"/>
                    <a:gd name="T6" fmla="*/ 362725 w 20053"/>
                    <a:gd name="T7" fmla="*/ 6778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53" h="21600">
                      <a:moveTo>
                        <a:pt x="0" y="4620"/>
                      </a:moveTo>
                      <a:cubicBezTo>
                        <a:pt x="15412" y="0"/>
                        <a:pt x="15412" y="0"/>
                        <a:pt x="15412" y="0"/>
                      </a:cubicBezTo>
                      <a:cubicBezTo>
                        <a:pt x="21599" y="6741"/>
                        <a:pt x="21599" y="14858"/>
                        <a:pt x="15412" y="21599"/>
                      </a:cubicBezTo>
                      <a:cubicBezTo>
                        <a:pt x="0" y="16979"/>
                        <a:pt x="0" y="16979"/>
                        <a:pt x="0" y="16979"/>
                      </a:cubicBezTo>
                      <a:cubicBezTo>
                        <a:pt x="1737" y="15169"/>
                        <a:pt x="2605" y="13047"/>
                        <a:pt x="2605" y="10800"/>
                      </a:cubicBezTo>
                      <a:cubicBezTo>
                        <a:pt x="2605" y="8553"/>
                        <a:pt x="1737" y="6492"/>
                        <a:pt x="0" y="46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31" name="î$lïḑe">
                  <a:extLst>
                    <a:ext uri="{FF2B5EF4-FFF2-40B4-BE49-F238E27FC236}">
                      <a16:creationId xmlns:a16="http://schemas.microsoft.com/office/drawing/2014/main" id="{8616E048-9C94-C911-7537-F3FD96526DFF}"/>
                    </a:ext>
                  </a:extLst>
                </p:cNvPr>
                <p:cNvGrpSpPr/>
                <p:nvPr/>
              </p:nvGrpSpPr>
              <p:grpSpPr>
                <a:xfrm>
                  <a:off x="7461470" y="3682140"/>
                  <a:ext cx="465138" cy="406400"/>
                  <a:chOff x="6357938" y="3535363"/>
                  <a:chExt cx="465138" cy="406400"/>
                </a:xfrm>
                <a:solidFill>
                  <a:schemeClr val="bg1"/>
                </a:solidFill>
              </p:grpSpPr>
              <p:sp>
                <p:nvSpPr>
                  <p:cNvPr id="32" name="i$1ïḓê">
                    <a:extLst>
                      <a:ext uri="{FF2B5EF4-FFF2-40B4-BE49-F238E27FC236}">
                        <a16:creationId xmlns:a16="http://schemas.microsoft.com/office/drawing/2014/main" id="{DCE01605-1F37-6714-9755-F8A723661D1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7938" y="3535363"/>
                    <a:ext cx="465138" cy="3341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951" y="9367"/>
                        </a:moveTo>
                        <a:cubicBezTo>
                          <a:pt x="10901" y="9383"/>
                          <a:pt x="10851" y="9391"/>
                          <a:pt x="10800" y="9391"/>
                        </a:cubicBezTo>
                        <a:cubicBezTo>
                          <a:pt x="10748" y="9391"/>
                          <a:pt x="10698" y="9383"/>
                          <a:pt x="10648" y="9367"/>
                        </a:cubicBezTo>
                        <a:lnTo>
                          <a:pt x="1873" y="6550"/>
                        </a:lnTo>
                        <a:cubicBezTo>
                          <a:pt x="1566" y="6452"/>
                          <a:pt x="1349" y="6072"/>
                          <a:pt x="1349" y="5634"/>
                        </a:cubicBezTo>
                        <a:cubicBezTo>
                          <a:pt x="1349" y="5197"/>
                          <a:pt x="1566" y="4817"/>
                          <a:pt x="1873" y="4719"/>
                        </a:cubicBezTo>
                        <a:lnTo>
                          <a:pt x="10648" y="1902"/>
                        </a:lnTo>
                        <a:cubicBezTo>
                          <a:pt x="10698" y="1886"/>
                          <a:pt x="10748" y="1878"/>
                          <a:pt x="10800" y="1878"/>
                        </a:cubicBezTo>
                        <a:cubicBezTo>
                          <a:pt x="10851" y="1878"/>
                          <a:pt x="10901" y="1886"/>
                          <a:pt x="10951" y="1902"/>
                        </a:cubicBezTo>
                        <a:lnTo>
                          <a:pt x="19726" y="4719"/>
                        </a:lnTo>
                        <a:cubicBezTo>
                          <a:pt x="20033" y="4817"/>
                          <a:pt x="20249" y="5197"/>
                          <a:pt x="20249" y="5634"/>
                        </a:cubicBezTo>
                        <a:cubicBezTo>
                          <a:pt x="20249" y="6072"/>
                          <a:pt x="20033" y="6452"/>
                          <a:pt x="19726" y="6550"/>
                        </a:cubicBezTo>
                        <a:cubicBezTo>
                          <a:pt x="19726" y="6550"/>
                          <a:pt x="10951" y="9367"/>
                          <a:pt x="10951" y="9367"/>
                        </a:cubicBezTo>
                        <a:close/>
                        <a:moveTo>
                          <a:pt x="16874" y="16904"/>
                        </a:moveTo>
                        <a:cubicBezTo>
                          <a:pt x="16874" y="17942"/>
                          <a:pt x="14849" y="19721"/>
                          <a:pt x="10800" y="19721"/>
                        </a:cubicBezTo>
                        <a:cubicBezTo>
                          <a:pt x="6749" y="19721"/>
                          <a:pt x="4724" y="17942"/>
                          <a:pt x="4724" y="16904"/>
                        </a:cubicBezTo>
                        <a:lnTo>
                          <a:pt x="4724" y="9394"/>
                        </a:lnTo>
                        <a:lnTo>
                          <a:pt x="10353" y="11200"/>
                        </a:lnTo>
                        <a:cubicBezTo>
                          <a:pt x="10501" y="11246"/>
                          <a:pt x="10651" y="11269"/>
                          <a:pt x="10800" y="11269"/>
                        </a:cubicBezTo>
                        <a:cubicBezTo>
                          <a:pt x="10949" y="11269"/>
                          <a:pt x="11098" y="11246"/>
                          <a:pt x="11255" y="11198"/>
                        </a:cubicBezTo>
                        <a:lnTo>
                          <a:pt x="16874" y="9394"/>
                        </a:lnTo>
                        <a:cubicBezTo>
                          <a:pt x="16874" y="9394"/>
                          <a:pt x="16874" y="16904"/>
                          <a:pt x="16874" y="16904"/>
                        </a:cubicBezTo>
                        <a:close/>
                        <a:moveTo>
                          <a:pt x="21600" y="5634"/>
                        </a:moveTo>
                        <a:cubicBezTo>
                          <a:pt x="21600" y="4314"/>
                          <a:pt x="20954" y="3185"/>
                          <a:pt x="20030" y="2888"/>
                        </a:cubicBezTo>
                        <a:lnTo>
                          <a:pt x="11246" y="68"/>
                        </a:lnTo>
                        <a:cubicBezTo>
                          <a:pt x="11098" y="22"/>
                          <a:pt x="10949" y="0"/>
                          <a:pt x="10800" y="0"/>
                        </a:cubicBezTo>
                        <a:cubicBezTo>
                          <a:pt x="10651" y="0"/>
                          <a:pt x="10501" y="22"/>
                          <a:pt x="10344" y="71"/>
                        </a:cubicBezTo>
                        <a:lnTo>
                          <a:pt x="1570" y="2888"/>
                        </a:lnTo>
                        <a:cubicBezTo>
                          <a:pt x="645" y="3185"/>
                          <a:pt x="0" y="4314"/>
                          <a:pt x="0" y="5634"/>
                        </a:cubicBezTo>
                        <a:cubicBezTo>
                          <a:pt x="0" y="6955"/>
                          <a:pt x="645" y="8084"/>
                          <a:pt x="1569" y="8380"/>
                        </a:cubicBezTo>
                        <a:lnTo>
                          <a:pt x="3374" y="8960"/>
                        </a:lnTo>
                        <a:lnTo>
                          <a:pt x="3374" y="16904"/>
                        </a:lnTo>
                        <a:cubicBezTo>
                          <a:pt x="3374" y="19397"/>
                          <a:pt x="5425" y="21600"/>
                          <a:pt x="10800" y="21600"/>
                        </a:cubicBezTo>
                        <a:cubicBezTo>
                          <a:pt x="16174" y="21600"/>
                          <a:pt x="18224" y="19397"/>
                          <a:pt x="18224" y="16904"/>
                        </a:cubicBezTo>
                        <a:lnTo>
                          <a:pt x="18224" y="8960"/>
                        </a:lnTo>
                        <a:lnTo>
                          <a:pt x="20030" y="8380"/>
                        </a:lnTo>
                        <a:cubicBezTo>
                          <a:pt x="20954" y="8084"/>
                          <a:pt x="21600" y="6955"/>
                          <a:pt x="21600" y="5634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3" name="iṧlïḋè">
                    <a:extLst>
                      <a:ext uri="{FF2B5EF4-FFF2-40B4-BE49-F238E27FC236}">
                        <a16:creationId xmlns:a16="http://schemas.microsoft.com/office/drawing/2014/main" id="{5AB9B15B-6513-A899-5D6B-5DC86CE25A99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79419" y="3680619"/>
                    <a:ext cx="28575" cy="1595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963"/>
                        </a:moveTo>
                        <a:lnTo>
                          <a:pt x="0" y="19636"/>
                        </a:lnTo>
                        <a:cubicBezTo>
                          <a:pt x="0" y="20721"/>
                          <a:pt x="4841" y="21599"/>
                          <a:pt x="10800" y="21599"/>
                        </a:cubicBezTo>
                        <a:cubicBezTo>
                          <a:pt x="16758" y="21599"/>
                          <a:pt x="21600" y="20721"/>
                          <a:pt x="21600" y="19636"/>
                        </a:cubicBezTo>
                        <a:lnTo>
                          <a:pt x="21600" y="1963"/>
                        </a:lnTo>
                        <a:cubicBezTo>
                          <a:pt x="21600" y="878"/>
                          <a:pt x="16758" y="0"/>
                          <a:pt x="10800" y="0"/>
                        </a:cubicBezTo>
                        <a:cubicBezTo>
                          <a:pt x="4841" y="0"/>
                          <a:pt x="0" y="878"/>
                          <a:pt x="0" y="1963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4" name="íślîďê">
                    <a:extLst>
                      <a:ext uri="{FF2B5EF4-FFF2-40B4-BE49-F238E27FC236}">
                        <a16:creationId xmlns:a16="http://schemas.microsoft.com/office/drawing/2014/main" id="{FD1ABBC7-AF57-BB65-31F7-AC5E857260E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64338" y="3854450"/>
                    <a:ext cx="58738" cy="8731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800" y="0"/>
                        </a:moveTo>
                        <a:cubicBezTo>
                          <a:pt x="4838" y="0"/>
                          <a:pt x="0" y="10427"/>
                          <a:pt x="0" y="14400"/>
                        </a:cubicBezTo>
                        <a:cubicBezTo>
                          <a:pt x="0" y="18372"/>
                          <a:pt x="4838" y="21599"/>
                          <a:pt x="10800" y="21599"/>
                        </a:cubicBezTo>
                        <a:cubicBezTo>
                          <a:pt x="16761" y="21599"/>
                          <a:pt x="21600" y="18372"/>
                          <a:pt x="21600" y="14400"/>
                        </a:cubicBezTo>
                        <a:cubicBezTo>
                          <a:pt x="21600" y="10427"/>
                          <a:pt x="16761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6" name="iṩlîḑé">
                <a:extLst>
                  <a:ext uri="{FF2B5EF4-FFF2-40B4-BE49-F238E27FC236}">
                    <a16:creationId xmlns:a16="http://schemas.microsoft.com/office/drawing/2014/main" id="{8C5B3ED4-D0F3-B760-0265-D39DDBECDDC2}"/>
                  </a:ext>
                </a:extLst>
              </p:cNvPr>
              <p:cNvGrpSpPr/>
              <p:nvPr/>
            </p:nvGrpSpPr>
            <p:grpSpPr>
              <a:xfrm>
                <a:off x="6169393" y="4456220"/>
                <a:ext cx="1688048" cy="1441179"/>
                <a:chOff x="6169393" y="4456220"/>
                <a:chExt cx="1688048" cy="1441179"/>
              </a:xfrm>
            </p:grpSpPr>
            <p:sp>
              <p:nvSpPr>
                <p:cNvPr id="27" name="ï$ľîdê">
                  <a:extLst>
                    <a:ext uri="{FF2B5EF4-FFF2-40B4-BE49-F238E27FC236}">
                      <a16:creationId xmlns:a16="http://schemas.microsoft.com/office/drawing/2014/main" id="{25894815-11C2-AE8A-36E7-64851A8E9E75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69393" y="4456220"/>
                  <a:ext cx="1688048" cy="1441179"/>
                </a:xfrm>
                <a:custGeom>
                  <a:avLst/>
                  <a:gdLst>
                    <a:gd name="T0" fmla="*/ 602457 w 21600"/>
                    <a:gd name="T1" fmla="*/ 514350 h 21600"/>
                    <a:gd name="T2" fmla="*/ 602457 w 21600"/>
                    <a:gd name="T3" fmla="*/ 514350 h 21600"/>
                    <a:gd name="T4" fmla="*/ 602457 w 21600"/>
                    <a:gd name="T5" fmla="*/ 514350 h 21600"/>
                    <a:gd name="T6" fmla="*/ 602457 w 21600"/>
                    <a:gd name="T7" fmla="*/ 5143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961" y="0"/>
                      </a:moveTo>
                      <a:cubicBezTo>
                        <a:pt x="21600" y="6924"/>
                        <a:pt x="21600" y="6924"/>
                        <a:pt x="21600" y="6924"/>
                      </a:cubicBezTo>
                      <a:cubicBezTo>
                        <a:pt x="17096" y="15499"/>
                        <a:pt x="9287" y="21023"/>
                        <a:pt x="703" y="21600"/>
                      </a:cubicBezTo>
                      <a:cubicBezTo>
                        <a:pt x="0" y="8492"/>
                        <a:pt x="0" y="8492"/>
                        <a:pt x="0" y="8492"/>
                      </a:cubicBezTo>
                      <a:cubicBezTo>
                        <a:pt x="5065" y="8079"/>
                        <a:pt x="9498" y="4782"/>
                        <a:pt x="119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8" name="iS1îḑè">
                  <a:extLst>
                    <a:ext uri="{FF2B5EF4-FFF2-40B4-BE49-F238E27FC236}">
                      <a16:creationId xmlns:a16="http://schemas.microsoft.com/office/drawing/2014/main" id="{F9415329-405C-1FDC-4AB9-7AE842D991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244" y="4964219"/>
                  <a:ext cx="464344" cy="465138"/>
                </a:xfrm>
                <a:custGeom>
                  <a:avLst/>
                  <a:gdLst>
                    <a:gd name="T0" fmla="*/ 10510 w 21020"/>
                    <a:gd name="T1" fmla="*/ 10800 h 21600"/>
                    <a:gd name="T2" fmla="*/ 10510 w 21020"/>
                    <a:gd name="T3" fmla="*/ 10800 h 21600"/>
                    <a:gd name="T4" fmla="*/ 10510 w 21020"/>
                    <a:gd name="T5" fmla="*/ 10800 h 21600"/>
                    <a:gd name="T6" fmla="*/ 10510 w 2102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020" h="21600">
                      <a:moveTo>
                        <a:pt x="18846" y="7946"/>
                      </a:moveTo>
                      <a:lnTo>
                        <a:pt x="17740" y="9091"/>
                      </a:lnTo>
                      <a:cubicBezTo>
                        <a:pt x="17740" y="8939"/>
                        <a:pt x="17758" y="8792"/>
                        <a:pt x="17744" y="8636"/>
                      </a:cubicBezTo>
                      <a:cubicBezTo>
                        <a:pt x="17629" y="7331"/>
                        <a:pt x="17036" y="6068"/>
                        <a:pt x="16074" y="5080"/>
                      </a:cubicBezTo>
                      <a:cubicBezTo>
                        <a:pt x="15004" y="3980"/>
                        <a:pt x="13585" y="3348"/>
                        <a:pt x="12180" y="3345"/>
                      </a:cubicBezTo>
                      <a:lnTo>
                        <a:pt x="13268" y="2218"/>
                      </a:lnTo>
                      <a:cubicBezTo>
                        <a:pt x="13812" y="1659"/>
                        <a:pt x="14572" y="1350"/>
                        <a:pt x="15403" y="1350"/>
                      </a:cubicBezTo>
                      <a:cubicBezTo>
                        <a:pt x="16460" y="1350"/>
                        <a:pt x="17546" y="1840"/>
                        <a:pt x="18381" y="2696"/>
                      </a:cubicBezTo>
                      <a:cubicBezTo>
                        <a:pt x="19165" y="3500"/>
                        <a:pt x="19631" y="4499"/>
                        <a:pt x="19698" y="5510"/>
                      </a:cubicBezTo>
                      <a:cubicBezTo>
                        <a:pt x="19760" y="6453"/>
                        <a:pt x="19457" y="7317"/>
                        <a:pt x="18846" y="7946"/>
                      </a:cubicBezTo>
                      <a:moveTo>
                        <a:pt x="5828" y="19329"/>
                      </a:moveTo>
                      <a:cubicBezTo>
                        <a:pt x="5813" y="18424"/>
                        <a:pt x="5454" y="17481"/>
                        <a:pt x="4730" y="16739"/>
                      </a:cubicBezTo>
                      <a:cubicBezTo>
                        <a:pt x="4046" y="16034"/>
                        <a:pt x="3150" y="15628"/>
                        <a:pt x="2257" y="15592"/>
                      </a:cubicBezTo>
                      <a:lnTo>
                        <a:pt x="2911" y="13157"/>
                      </a:lnTo>
                      <a:cubicBezTo>
                        <a:pt x="2959" y="12995"/>
                        <a:pt x="3052" y="12835"/>
                        <a:pt x="3168" y="12695"/>
                      </a:cubicBezTo>
                      <a:cubicBezTo>
                        <a:pt x="4485" y="11726"/>
                        <a:pt x="6512" y="12012"/>
                        <a:pt x="7920" y="13460"/>
                      </a:cubicBezTo>
                      <a:cubicBezTo>
                        <a:pt x="9409" y="14990"/>
                        <a:pt x="9639" y="17230"/>
                        <a:pt x="8492" y="18568"/>
                      </a:cubicBezTo>
                      <a:cubicBezTo>
                        <a:pt x="8416" y="18609"/>
                        <a:pt x="8339" y="18648"/>
                        <a:pt x="8256" y="18675"/>
                      </a:cubicBezTo>
                      <a:cubicBezTo>
                        <a:pt x="8256" y="18675"/>
                        <a:pt x="5828" y="19329"/>
                        <a:pt x="5828" y="19329"/>
                      </a:cubicBezTo>
                      <a:close/>
                      <a:moveTo>
                        <a:pt x="2737" y="20164"/>
                      </a:moveTo>
                      <a:cubicBezTo>
                        <a:pt x="2665" y="20181"/>
                        <a:pt x="2443" y="20239"/>
                        <a:pt x="2291" y="20249"/>
                      </a:cubicBezTo>
                      <a:cubicBezTo>
                        <a:pt x="1751" y="20244"/>
                        <a:pt x="1313" y="19792"/>
                        <a:pt x="1313" y="19237"/>
                      </a:cubicBezTo>
                      <a:cubicBezTo>
                        <a:pt x="1321" y="19124"/>
                        <a:pt x="1365" y="18929"/>
                        <a:pt x="1380" y="18857"/>
                      </a:cubicBezTo>
                      <a:lnTo>
                        <a:pt x="2071" y="16283"/>
                      </a:lnTo>
                      <a:cubicBezTo>
                        <a:pt x="2822" y="16261"/>
                        <a:pt x="3630" y="16562"/>
                        <a:pt x="4265" y="17215"/>
                      </a:cubicBezTo>
                      <a:cubicBezTo>
                        <a:pt x="4911" y="17878"/>
                        <a:pt x="5214" y="18725"/>
                        <a:pt x="5181" y="19504"/>
                      </a:cubicBezTo>
                      <a:cubicBezTo>
                        <a:pt x="5181" y="19504"/>
                        <a:pt x="2737" y="20164"/>
                        <a:pt x="2737" y="20164"/>
                      </a:cubicBezTo>
                      <a:close/>
                      <a:moveTo>
                        <a:pt x="6888" y="11179"/>
                      </a:moveTo>
                      <a:cubicBezTo>
                        <a:pt x="6280" y="10927"/>
                        <a:pt x="5642" y="10783"/>
                        <a:pt x="5004" y="10774"/>
                      </a:cubicBezTo>
                      <a:lnTo>
                        <a:pt x="10063" y="5536"/>
                      </a:lnTo>
                      <a:cubicBezTo>
                        <a:pt x="10838" y="4759"/>
                        <a:pt x="11966" y="4536"/>
                        <a:pt x="13077" y="4819"/>
                      </a:cubicBezTo>
                      <a:cubicBezTo>
                        <a:pt x="13077" y="4819"/>
                        <a:pt x="6888" y="11179"/>
                        <a:pt x="6888" y="11179"/>
                      </a:cubicBezTo>
                      <a:close/>
                      <a:moveTo>
                        <a:pt x="9717" y="13672"/>
                      </a:moveTo>
                      <a:cubicBezTo>
                        <a:pt x="9473" y="13258"/>
                        <a:pt x="9194" y="12859"/>
                        <a:pt x="8848" y="12505"/>
                      </a:cubicBezTo>
                      <a:cubicBezTo>
                        <a:pt x="8447" y="12093"/>
                        <a:pt x="7986" y="11770"/>
                        <a:pt x="7507" y="11498"/>
                      </a:cubicBezTo>
                      <a:lnTo>
                        <a:pt x="13767" y="5064"/>
                      </a:lnTo>
                      <a:cubicBezTo>
                        <a:pt x="14259" y="5288"/>
                        <a:pt x="14729" y="5607"/>
                        <a:pt x="15145" y="6035"/>
                      </a:cubicBezTo>
                      <a:cubicBezTo>
                        <a:pt x="15500" y="6398"/>
                        <a:pt x="15775" y="6806"/>
                        <a:pt x="15987" y="7229"/>
                      </a:cubicBezTo>
                      <a:cubicBezTo>
                        <a:pt x="15987" y="7229"/>
                        <a:pt x="9717" y="13672"/>
                        <a:pt x="9717" y="13672"/>
                      </a:cubicBezTo>
                      <a:close/>
                      <a:moveTo>
                        <a:pt x="10519" y="16061"/>
                      </a:moveTo>
                      <a:cubicBezTo>
                        <a:pt x="10465" y="15452"/>
                        <a:pt x="10298" y="14854"/>
                        <a:pt x="10047" y="14288"/>
                      </a:cubicBezTo>
                      <a:lnTo>
                        <a:pt x="16257" y="7906"/>
                      </a:lnTo>
                      <a:cubicBezTo>
                        <a:pt x="16637" y="9140"/>
                        <a:pt x="16442" y="10429"/>
                        <a:pt x="15610" y="11284"/>
                      </a:cubicBezTo>
                      <a:cubicBezTo>
                        <a:pt x="15604" y="11290"/>
                        <a:pt x="15598" y="11293"/>
                        <a:pt x="15593" y="11298"/>
                      </a:cubicBezTo>
                      <a:lnTo>
                        <a:pt x="15602" y="11306"/>
                      </a:lnTo>
                      <a:lnTo>
                        <a:pt x="10525" y="16565"/>
                      </a:lnTo>
                      <a:cubicBezTo>
                        <a:pt x="10527" y="16397"/>
                        <a:pt x="10534" y="16232"/>
                        <a:pt x="10519" y="16061"/>
                      </a:cubicBezTo>
                      <a:moveTo>
                        <a:pt x="19308" y="1741"/>
                      </a:moveTo>
                      <a:cubicBezTo>
                        <a:pt x="18228" y="632"/>
                        <a:pt x="16805" y="0"/>
                        <a:pt x="15403" y="0"/>
                      </a:cubicBezTo>
                      <a:cubicBezTo>
                        <a:pt x="14220" y="0"/>
                        <a:pt x="13131" y="450"/>
                        <a:pt x="12335" y="1266"/>
                      </a:cubicBezTo>
                      <a:lnTo>
                        <a:pt x="9138" y="4577"/>
                      </a:lnTo>
                      <a:cubicBezTo>
                        <a:pt x="9129" y="4585"/>
                        <a:pt x="9118" y="4592"/>
                        <a:pt x="9108" y="4602"/>
                      </a:cubicBezTo>
                      <a:cubicBezTo>
                        <a:pt x="9103" y="4608"/>
                        <a:pt x="9100" y="4614"/>
                        <a:pt x="9095" y="4620"/>
                      </a:cubicBezTo>
                      <a:lnTo>
                        <a:pt x="9096" y="4621"/>
                      </a:lnTo>
                      <a:lnTo>
                        <a:pt x="2310" y="11647"/>
                      </a:lnTo>
                      <a:cubicBezTo>
                        <a:pt x="1998" y="11966"/>
                        <a:pt x="1771" y="12364"/>
                        <a:pt x="1645" y="12797"/>
                      </a:cubicBezTo>
                      <a:lnTo>
                        <a:pt x="102" y="18541"/>
                      </a:lnTo>
                      <a:cubicBezTo>
                        <a:pt x="100" y="18557"/>
                        <a:pt x="0" y="19008"/>
                        <a:pt x="0" y="19237"/>
                      </a:cubicBezTo>
                      <a:cubicBezTo>
                        <a:pt x="0" y="20541"/>
                        <a:pt x="1030" y="21599"/>
                        <a:pt x="2302" y="21599"/>
                      </a:cubicBezTo>
                      <a:cubicBezTo>
                        <a:pt x="2554" y="21599"/>
                        <a:pt x="3044" y="21475"/>
                        <a:pt x="3062" y="21473"/>
                      </a:cubicBezTo>
                      <a:lnTo>
                        <a:pt x="8630" y="19969"/>
                      </a:lnTo>
                      <a:cubicBezTo>
                        <a:pt x="9054" y="19839"/>
                        <a:pt x="9439" y="19604"/>
                        <a:pt x="9750" y="19283"/>
                      </a:cubicBezTo>
                      <a:lnTo>
                        <a:pt x="19776" y="8899"/>
                      </a:lnTo>
                      <a:cubicBezTo>
                        <a:pt x="21600" y="7023"/>
                        <a:pt x="21394" y="3881"/>
                        <a:pt x="19308" y="1741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182727464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0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数据库设计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22</a:t>
            </a:fld>
            <a:endParaRPr lang="zh-CN" altLang="en-US"/>
          </a:p>
        </p:txBody>
      </p:sp>
      <p:sp>
        <p:nvSpPr>
          <p:cNvPr id="55" name="文本框 54">
            <a:extLst>
              <a:ext uri="{FF2B5EF4-FFF2-40B4-BE49-F238E27FC236}">
                <a16:creationId xmlns:a16="http://schemas.microsoft.com/office/drawing/2014/main" id="{80B8620D-AD29-A58B-72DE-2E654076AC94}"/>
              </a:ext>
            </a:extLst>
          </p:cNvPr>
          <p:cNvSpPr txBox="1"/>
          <p:nvPr/>
        </p:nvSpPr>
        <p:spPr>
          <a:xfrm>
            <a:off x="2697957" y="2341601"/>
            <a:ext cx="679608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本次项目采用</a:t>
            </a:r>
            <a:r>
              <a:rPr lang="en-US" altLang="zh-CN" kern="100" dirty="0"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MySQL</a:t>
            </a:r>
            <a:r>
              <a:rPr lang="zh-CN" altLang="en-US" kern="100" dirty="0"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，其中共有记录表，分别为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用户积分记录表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用户信誉分记录表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用户地址信息表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任务类型表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打印任务信息表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外卖代拿信息表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快递代拿信息表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、</a:t>
            </a:r>
            <a:r>
              <a:rPr lang="zh-CN" altLang="zh-CN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聊天信息表</a:t>
            </a:r>
            <a:r>
              <a:rPr lang="zh-CN" altLang="en-US" sz="1800" kern="100" dirty="0">
                <a:effectLst/>
                <a:latin typeface="等线" panose="02010600030101010101" pitchFamily="2" charset="-122"/>
                <a:ea typeface="宋体" panose="02010600030101010101" pitchFamily="2" charset="-122"/>
                <a:cs typeface="等线" panose="02010600030101010101" pitchFamily="2" charset="-122"/>
              </a:rPr>
              <a:t>。</a:t>
            </a:r>
            <a:endParaRPr lang="zh-CN" altLang="zh-CN" sz="1800" kern="100" dirty="0">
              <a:effectLst/>
              <a:latin typeface="等线" panose="02010600030101010101" pitchFamily="2" charset="-122"/>
              <a:ea typeface="等线" panose="02010600030101010101" pitchFamily="2" charset="-122"/>
              <a:cs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97462276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附录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9" name="文本框 28">
            <a:extLst>
              <a:ext uri="{FF2B5EF4-FFF2-40B4-BE49-F238E27FC236}">
                <a16:creationId xmlns:a16="http://schemas.microsoft.com/office/drawing/2014/main" id="{8317E127-64BF-8375-2B04-349604AB1C63}"/>
              </a:ext>
            </a:extLst>
          </p:cNvPr>
          <p:cNvSpPr txBox="1"/>
          <p:nvPr/>
        </p:nvSpPr>
        <p:spPr>
          <a:xfrm>
            <a:off x="1208788" y="929573"/>
            <a:ext cx="8205800" cy="1808316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总体设计报告和详细设计报告有小组成员共同完成。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小组成员评价：</a:t>
            </a:r>
            <a:endParaRPr lang="en-US" altLang="zh-CN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郑宇博：业务流图设计、数据库表设计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92</a:t>
            </a: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徐韩：资料查找，流程逻辑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91</a:t>
            </a:r>
          </a:p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黄剑炜：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PPT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设计，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HIPO</a:t>
            </a: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图设计 </a:t>
            </a:r>
            <a:r>
              <a:rPr lang="en-US" altLang="zh-CN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90</a:t>
            </a:r>
            <a:endParaRPr lang="zh-CN" altLang="en-US" sz="1600" dirty="0">
              <a:solidFill>
                <a:schemeClr val="tx1">
                  <a:lumMod val="75000"/>
                  <a:lumOff val="25000"/>
                </a:schemeClr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cs typeface="Open Sans" panose="020B0606030504020204" pitchFamily="34" charset="0"/>
              <a:sym typeface="+mn-lt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B318420C-307E-AD64-9FD5-35391A7DCBAC}"/>
              </a:ext>
            </a:extLst>
          </p:cNvPr>
          <p:cNvSpPr txBox="1"/>
          <p:nvPr/>
        </p:nvSpPr>
        <p:spPr>
          <a:xfrm>
            <a:off x="1208788" y="4379794"/>
            <a:ext cx="2004127" cy="330988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just" defTabSz="987425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cs typeface="Open Sans" panose="020B0606030504020204" pitchFamily="34" charset="0"/>
                <a:sym typeface="+mn-lt"/>
              </a:rPr>
              <a:t>参考文献</a:t>
            </a:r>
          </a:p>
        </p:txBody>
      </p:sp>
      <p:sp>
        <p:nvSpPr>
          <p:cNvPr id="33" name="文本框 32">
            <a:extLst>
              <a:ext uri="{FF2B5EF4-FFF2-40B4-BE49-F238E27FC236}">
                <a16:creationId xmlns:a16="http://schemas.microsoft.com/office/drawing/2014/main" id="{154E0C33-FD5B-867F-C40A-0F5B2CA72952}"/>
              </a:ext>
            </a:extLst>
          </p:cNvPr>
          <p:cNvSpPr txBox="1"/>
          <p:nvPr/>
        </p:nvSpPr>
        <p:spPr>
          <a:xfrm>
            <a:off x="1208788" y="4956977"/>
            <a:ext cx="9894660" cy="1015663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r>
              <a:rPr lang="en-US" altLang="zh-CN" sz="1600" dirty="0"/>
              <a:t>[1]     </a:t>
            </a:r>
            <a:r>
              <a:rPr lang="zh-CN" altLang="zh-CN" sz="1600" dirty="0"/>
              <a:t>《</a:t>
            </a:r>
            <a:r>
              <a:rPr lang="en-US" altLang="zh-CN" sz="1600" dirty="0"/>
              <a:t>GB T-8567-2006</a:t>
            </a:r>
            <a:r>
              <a:rPr lang="zh-CN" altLang="zh-CN" sz="1600" dirty="0"/>
              <a:t>计算机软件文档编制规范》</a:t>
            </a:r>
            <a:r>
              <a:rPr lang="en-US" altLang="zh-CN" sz="1600" dirty="0"/>
              <a:t>15-</a:t>
            </a:r>
            <a:r>
              <a:rPr lang="zh-CN" altLang="zh-CN" sz="1600" dirty="0"/>
              <a:t>软件测试说明（</a:t>
            </a:r>
            <a:r>
              <a:rPr lang="en-US" altLang="zh-CN" sz="1600" dirty="0"/>
              <a:t>STD</a:t>
            </a:r>
            <a:r>
              <a:rPr lang="zh-CN" altLang="zh-CN" sz="1600" dirty="0"/>
              <a:t>）</a:t>
            </a:r>
          </a:p>
          <a:p>
            <a:r>
              <a:rPr lang="en-US" altLang="zh-CN" sz="1600" dirty="0"/>
              <a:t>[2]     </a:t>
            </a:r>
            <a:r>
              <a:rPr lang="zh-CN" altLang="zh-CN" sz="1600" dirty="0"/>
              <a:t>《软件工程导论（第六版）》张海藩编着清华大学出版社</a:t>
            </a:r>
            <a:endParaRPr lang="en-US" altLang="zh-CN" sz="1600" dirty="0"/>
          </a:p>
          <a:p>
            <a:r>
              <a:rPr lang="en-US" altLang="zh-CN" sz="1600" dirty="0"/>
              <a:t>[3]</a:t>
            </a:r>
            <a:r>
              <a:rPr lang="zh-CN" altLang="zh-CN" dirty="0"/>
              <a:t> </a:t>
            </a:r>
            <a:r>
              <a:rPr lang="en-US" altLang="zh-CN" dirty="0"/>
              <a:t>   </a:t>
            </a:r>
            <a:r>
              <a:rPr lang="zh-CN" altLang="zh-CN" dirty="0"/>
              <a:t>《</a:t>
            </a:r>
            <a:r>
              <a:rPr lang="en-US" altLang="zh-CN" dirty="0"/>
              <a:t>GB T-8567-88</a:t>
            </a:r>
            <a:r>
              <a:rPr lang="zh-CN" altLang="zh-CN" dirty="0"/>
              <a:t>计算机软件文档编制规范》</a:t>
            </a:r>
          </a:p>
          <a:p>
            <a:endParaRPr lang="zh-CN" altLang="zh-CN" sz="1600" dirty="0"/>
          </a:p>
        </p:txBody>
      </p: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48608200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1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3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25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wd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to="0" calcmode="lin" valueType="num">
                                      <p:cBhvr>
                                        <p:cTn id="28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-0.0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0" dur="500" decel="10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</p:cBhvr>
                                      <p:by x="100000" y="100000"/>
                                      <p:from x="110000" y="110000"/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29" grpId="0"/>
      <p:bldP spid="32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1" name="组合 30">
            <a:extLst>
              <a:ext uri="{FF2B5EF4-FFF2-40B4-BE49-F238E27FC236}">
                <a16:creationId xmlns:a16="http://schemas.microsoft.com/office/drawing/2014/main" id="{C5377921-681C-AE37-0768-79CEBF7FF9CD}"/>
              </a:ext>
            </a:extLst>
          </p:cNvPr>
          <p:cNvGrpSpPr/>
          <p:nvPr/>
        </p:nvGrpSpPr>
        <p:grpSpPr>
          <a:xfrm flipV="1">
            <a:off x="-183607" y="2453424"/>
            <a:ext cx="4137615" cy="4651319"/>
            <a:chOff x="-183607" y="-549614"/>
            <a:chExt cx="4137615" cy="4651319"/>
          </a:xfrm>
        </p:grpSpPr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FF6E4C92-197B-4326-F8C3-A03E27BD540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25" name="直角三角形 24">
                <a:extLst>
                  <a:ext uri="{FF2B5EF4-FFF2-40B4-BE49-F238E27FC236}">
                    <a16:creationId xmlns:a16="http://schemas.microsoft.com/office/drawing/2014/main" id="{3A67B56B-AAB4-0900-919A-4D2F9556339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平行四边形 9">
                <a:extLst>
                  <a:ext uri="{FF2B5EF4-FFF2-40B4-BE49-F238E27FC236}">
                    <a16:creationId xmlns:a16="http://schemas.microsoft.com/office/drawing/2014/main" id="{0EA15918-C58F-74EA-5284-D260ECB29EB8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23" name="直角三角形 22">
              <a:extLst>
                <a:ext uri="{FF2B5EF4-FFF2-40B4-BE49-F238E27FC236}">
                  <a16:creationId xmlns:a16="http://schemas.microsoft.com/office/drawing/2014/main" id="{DFC3A0FB-FC6C-122A-4610-7A9431B581C6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A829AF65-D486-42F8-4752-A0317CED9D9A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21" name="直角三角形 20">
                <a:extLst>
                  <a:ext uri="{FF2B5EF4-FFF2-40B4-BE49-F238E27FC236}">
                    <a16:creationId xmlns:a16="http://schemas.microsoft.com/office/drawing/2014/main" id="{AA51653A-46EE-1935-EF9B-94C57317B75E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" name="平行四边形 9">
                <a:extLst>
                  <a:ext uri="{FF2B5EF4-FFF2-40B4-BE49-F238E27FC236}">
                    <a16:creationId xmlns:a16="http://schemas.microsoft.com/office/drawing/2014/main" id="{B31ED87A-2082-8037-CB80-134A987648B2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19" name="任意多边形: 形状 18">
              <a:extLst>
                <a:ext uri="{FF2B5EF4-FFF2-40B4-BE49-F238E27FC236}">
                  <a16:creationId xmlns:a16="http://schemas.microsoft.com/office/drawing/2014/main" id="{4CB689D2-C53C-1FE4-A73F-342A76575723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>
              <a:extLst>
                <a:ext uri="{FF2B5EF4-FFF2-40B4-BE49-F238E27FC236}">
                  <a16:creationId xmlns:a16="http://schemas.microsoft.com/office/drawing/2014/main" id="{1DCDFCAB-693F-6B40-B1CB-990AC8AE6448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H="1">
            <a:off x="8228556" y="-549614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2" name="文本框 41">
            <a:extLst>
              <a:ext uri="{FF2B5EF4-FFF2-40B4-BE49-F238E27FC236}">
                <a16:creationId xmlns:a16="http://schemas.microsoft.com/office/drawing/2014/main" id="{803356FF-CF9D-8A3A-B655-80C3D1C63DB5}"/>
              </a:ext>
            </a:extLst>
          </p:cNvPr>
          <p:cNvSpPr txBox="1"/>
          <p:nvPr/>
        </p:nvSpPr>
        <p:spPr>
          <a:xfrm>
            <a:off x="3184691" y="2603950"/>
            <a:ext cx="575140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Thanks for watching</a:t>
            </a:r>
            <a:endParaRPr lang="zh-CN" altLang="en-US" sz="40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43" name="文本框 42">
            <a:extLst>
              <a:ext uri="{FF2B5EF4-FFF2-40B4-BE49-F238E27FC236}">
                <a16:creationId xmlns:a16="http://schemas.microsoft.com/office/drawing/2014/main" id="{90EB608F-5F4D-FD9B-BFDA-43BC546D731E}"/>
              </a:ext>
            </a:extLst>
          </p:cNvPr>
          <p:cNvSpPr txBox="1"/>
          <p:nvPr/>
        </p:nvSpPr>
        <p:spPr>
          <a:xfrm>
            <a:off x="1347112" y="3421739"/>
            <a:ext cx="9356636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8000" dirty="0">
                <a:solidFill>
                  <a:schemeClr val="tx1">
                    <a:lumMod val="85000"/>
                    <a:lumOff val="15000"/>
                  </a:schemeClr>
                </a:solidFill>
                <a:latin typeface="三极正朗黑简体" panose="00000500000000000000" pitchFamily="2" charset="-122"/>
                <a:ea typeface="三极正朗黑简体" panose="00000500000000000000" pitchFamily="2" charset="-122"/>
              </a:rPr>
              <a:t>感谢观看</a:t>
            </a:r>
          </a:p>
        </p:txBody>
      </p: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51" name="组合 50">
            <a:extLst>
              <a:ext uri="{FF2B5EF4-FFF2-40B4-BE49-F238E27FC236}">
                <a16:creationId xmlns:a16="http://schemas.microsoft.com/office/drawing/2014/main" id="{FFA54190-EAAE-4CA7-2910-EC8255AF2DCE}"/>
              </a:ext>
            </a:extLst>
          </p:cNvPr>
          <p:cNvGrpSpPr/>
          <p:nvPr/>
        </p:nvGrpSpPr>
        <p:grpSpPr>
          <a:xfrm>
            <a:off x="3184691" y="2856293"/>
            <a:ext cx="5690914" cy="266700"/>
            <a:chOff x="3345793" y="1734207"/>
            <a:chExt cx="5690914" cy="266700"/>
          </a:xfrm>
        </p:grpSpPr>
        <p:sp>
          <p:nvSpPr>
            <p:cNvPr id="49" name="等腰三角形 48">
              <a:extLst>
                <a:ext uri="{FF2B5EF4-FFF2-40B4-BE49-F238E27FC236}">
                  <a16:creationId xmlns:a16="http://schemas.microsoft.com/office/drawing/2014/main" id="{ACE7E705-FFF7-84DA-8210-97981757A2A2}"/>
                </a:ext>
              </a:extLst>
            </p:cNvPr>
            <p:cNvSpPr/>
            <p:nvPr/>
          </p:nvSpPr>
          <p:spPr>
            <a:xfrm rot="16200000">
              <a:off x="8788400" y="1752600"/>
              <a:ext cx="266700" cy="229914"/>
            </a:xfrm>
            <a:prstGeom prst="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0" name="等腰三角形 49">
              <a:extLst>
                <a:ext uri="{FF2B5EF4-FFF2-40B4-BE49-F238E27FC236}">
                  <a16:creationId xmlns:a16="http://schemas.microsoft.com/office/drawing/2014/main" id="{1BE80989-6576-BD73-3425-6AA8F8844A90}"/>
                </a:ext>
              </a:extLst>
            </p:cNvPr>
            <p:cNvSpPr/>
            <p:nvPr/>
          </p:nvSpPr>
          <p:spPr>
            <a:xfrm rot="5400000" flipH="1">
              <a:off x="3327400" y="1752600"/>
              <a:ext cx="266700" cy="229914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11330653" y="47624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65" name="任意多边形: 形状 64">
            <a:extLst>
              <a:ext uri="{FF2B5EF4-FFF2-40B4-BE49-F238E27FC236}">
                <a16:creationId xmlns:a16="http://schemas.microsoft.com/office/drawing/2014/main" id="{49406089-C15F-4F4C-C5E1-CA6BE6ABF963}"/>
              </a:ext>
            </a:extLst>
          </p:cNvPr>
          <p:cNvSpPr/>
          <p:nvPr/>
        </p:nvSpPr>
        <p:spPr>
          <a:xfrm>
            <a:off x="802353" y="18541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D5784AF-1E24-1082-AC21-2AB6DCB54E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24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956972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gallery dir="l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0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2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000"/>
                            </p:stCondLst>
                            <p:childTnLst>
                              <p:par>
                                <p:cTn id="31" presetID="10" presetClass="entr" presetSubtype="0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4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1500"/>
                            </p:stCondLst>
                            <p:childTnLst>
                              <p:par>
                                <p:cTn id="36" presetID="10" presetClass="entr" presetSubtype="0" decel="10000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3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/>
      <p:bldP spid="43" grpId="0"/>
      <p:bldP spid="64" grpId="0" animBg="1"/>
      <p:bldP spid="65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引言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PART-01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499C7F30-5218-72BC-699F-039DA04071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8001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2CC70-BDC9-5905-7F60-F78E65DF4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4</a:t>
            </a:fld>
            <a:endParaRPr lang="zh-CN" altLang="en-US"/>
          </a:p>
        </p:txBody>
      </p:sp>
      <p:sp>
        <p:nvSpPr>
          <p:cNvPr id="10" name="圆角矩形 10">
            <a:extLst>
              <a:ext uri="{FF2B5EF4-FFF2-40B4-BE49-F238E27FC236}">
                <a16:creationId xmlns:a16="http://schemas.microsoft.com/office/drawing/2014/main" id="{A01A21F9-279A-D01D-6950-CD9A890BB13A}"/>
              </a:ext>
            </a:extLst>
          </p:cNvPr>
          <p:cNvSpPr>
            <a:spLocks noChangeArrowheads="1"/>
          </p:cNvSpPr>
          <p:nvPr/>
        </p:nvSpPr>
        <p:spPr bwMode="auto">
          <a:xfrm>
            <a:off x="1210062" y="1545125"/>
            <a:ext cx="9188815" cy="4110957"/>
          </a:xfrm>
          <a:prstGeom prst="roundRect">
            <a:avLst>
              <a:gd name="adj" fmla="val 2759"/>
            </a:avLst>
          </a:prstGeom>
          <a:solidFill>
            <a:schemeClr val="bg1">
              <a:alpha val="31000"/>
            </a:schemeClr>
          </a:solidFill>
          <a:ln w="1270" cmpd="sng">
            <a:solidFill>
              <a:srgbClr val="004D86"/>
            </a:solidFill>
            <a:round/>
            <a:headEnd/>
            <a:tailEnd/>
          </a:ln>
          <a:effectLst>
            <a:outerShdw dist="25401" dir="2700000" algn="ctr" rotWithShape="0">
              <a:srgbClr val="000000">
                <a:alpha val="39000"/>
              </a:srgbClr>
            </a:outerShdw>
          </a:effectLst>
        </p:spPr>
        <p:txBody>
          <a:bodyPr lIns="91458" tIns="45729" rIns="91458" bIns="45729" anchor="ctr"/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algn="ctr" eaLnBrk="1" hangingPunct="1"/>
            <a:endParaRPr lang="zh-CN" altLang="en-US">
              <a:solidFill>
                <a:srgbClr val="FFFFFF"/>
              </a:solidFill>
            </a:endParaRPr>
          </a:p>
        </p:txBody>
      </p:sp>
      <p:grpSp>
        <p:nvGrpSpPr>
          <p:cNvPr id="11" name="组合 11">
            <a:extLst>
              <a:ext uri="{FF2B5EF4-FFF2-40B4-BE49-F238E27FC236}">
                <a16:creationId xmlns:a16="http://schemas.microsoft.com/office/drawing/2014/main" id="{B438065A-BA00-7756-30F0-D601FBE2F62A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398878" y="1382905"/>
            <a:ext cx="946314" cy="1054425"/>
            <a:chOff x="0" y="0"/>
            <a:chExt cx="947188" cy="1052975"/>
          </a:xfrm>
        </p:grpSpPr>
        <p:grpSp>
          <p:nvGrpSpPr>
            <p:cNvPr id="12" name="组合 13">
              <a:extLst>
                <a:ext uri="{FF2B5EF4-FFF2-40B4-BE49-F238E27FC236}">
                  <a16:creationId xmlns:a16="http://schemas.microsoft.com/office/drawing/2014/main" id="{0FCEEDF1-6D41-F505-8BB8-A49DE794093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37207" y="0"/>
              <a:ext cx="809981" cy="1052975"/>
              <a:chOff x="0" y="0"/>
              <a:chExt cx="720080" cy="936104"/>
            </a:xfrm>
          </p:grpSpPr>
          <p:grpSp>
            <p:nvGrpSpPr>
              <p:cNvPr id="16" name="组合 15">
                <a:extLst>
                  <a:ext uri="{FF2B5EF4-FFF2-40B4-BE49-F238E27FC236}">
                    <a16:creationId xmlns:a16="http://schemas.microsoft.com/office/drawing/2014/main" id="{C53EF34D-9247-2FEC-4020-5034F4E05B1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>
                <a:off x="0" y="0"/>
                <a:ext cx="576064" cy="936104"/>
                <a:chOff x="0" y="0"/>
                <a:chExt cx="576064" cy="936104"/>
              </a:xfrm>
            </p:grpSpPr>
            <p:sp>
              <p:nvSpPr>
                <p:cNvPr id="20" name="圆角矩形 19">
                  <a:extLst>
                    <a:ext uri="{FF2B5EF4-FFF2-40B4-BE49-F238E27FC236}">
                      <a16:creationId xmlns:a16="http://schemas.microsoft.com/office/drawing/2014/main" id="{DE33E008-6004-2E22-E71C-3B6E94C46E2E}"/>
                    </a:ext>
                  </a:extLst>
                </p:cNvPr>
                <p:cNvSpPr>
                  <a:spLocks noChangeArrowheads="1"/>
                </p:cNvSpPr>
                <p:nvPr/>
              </p:nvSpPr>
              <p:spPr bwMode="auto">
                <a:xfrm>
                  <a:off x="0" y="0"/>
                  <a:ext cx="576064" cy="936104"/>
                </a:xfrm>
                <a:prstGeom prst="roundRect">
                  <a:avLst>
                    <a:gd name="adj" fmla="val 16667"/>
                  </a:avLst>
                </a:prstGeom>
                <a:solidFill>
                  <a:schemeClr val="accent1"/>
                </a:solidFill>
                <a:ln>
                  <a:noFill/>
                </a:ln>
                <a:effectLst>
                  <a:outerShdw dist="38100" dir="2700000" algn="ctr" rotWithShape="0">
                    <a:srgbClr val="000000">
                      <a:alpha val="39000"/>
                    </a:srgbClr>
                  </a:outerShdw>
                </a:effectLst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buFont typeface="Arial" pitchFamily="34" charset="0"/>
                    <a:defRPr>
                      <a:solidFill>
                        <a:schemeClr val="tx1"/>
                      </a:solidFill>
                      <a:latin typeface="Calibri" pitchFamily="34" charset="0"/>
                      <a:ea typeface="宋体" pitchFamily="2" charset="-122"/>
                    </a:defRPr>
                  </a:lvl9pPr>
                </a:lstStyle>
                <a:p>
                  <a:pPr algn="ctr" eaLnBrk="1" hangingPunct="1"/>
                  <a:endParaRPr lang="zh-CN" altLang="en-US">
                    <a:solidFill>
                      <a:srgbClr val="FFFFFF"/>
                    </a:solidFill>
                  </a:endParaRPr>
                </a:p>
              </p:txBody>
            </p:sp>
            <p:sp>
              <p:nvSpPr>
                <p:cNvPr id="21" name="圆角矩形 10">
                  <a:extLst>
                    <a:ext uri="{FF2B5EF4-FFF2-40B4-BE49-F238E27FC236}">
                      <a16:creationId xmlns:a16="http://schemas.microsoft.com/office/drawing/2014/main" id="{1F63F149-AF30-7C84-8563-16BB890A762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13321" y="9525"/>
                  <a:ext cx="540517" cy="849176"/>
                </a:xfrm>
                <a:custGeom>
                  <a:avLst/>
                  <a:gdLst>
                    <a:gd name="T0" fmla="*/ 96013 w 567277"/>
                    <a:gd name="T1" fmla="*/ 0 h 849176"/>
                    <a:gd name="T2" fmla="*/ 480051 w 567277"/>
                    <a:gd name="T3" fmla="*/ 0 h 849176"/>
                    <a:gd name="T4" fmla="*/ 567277 w 567277"/>
                    <a:gd name="T5" fmla="*/ 56798 h 849176"/>
                    <a:gd name="T6" fmla="*/ 1834 w 567277"/>
                    <a:gd name="T7" fmla="*/ 849176 h 849176"/>
                    <a:gd name="T8" fmla="*/ 0 w 567277"/>
                    <a:gd name="T9" fmla="*/ 840091 h 849176"/>
                    <a:gd name="T10" fmla="*/ 0 w 567277"/>
                    <a:gd name="T11" fmla="*/ 96013 h 849176"/>
                    <a:gd name="T12" fmla="*/ 96013 w 567277"/>
                    <a:gd name="T13" fmla="*/ 0 h 84917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567277" h="849176">
                      <a:moveTo>
                        <a:pt x="96013" y="0"/>
                      </a:moveTo>
                      <a:lnTo>
                        <a:pt x="480051" y="0"/>
                      </a:lnTo>
                      <a:cubicBezTo>
                        <a:pt x="519045" y="0"/>
                        <a:pt x="552609" y="23245"/>
                        <a:pt x="567277" y="56798"/>
                      </a:cubicBezTo>
                      <a:cubicBezTo>
                        <a:pt x="244152" y="189919"/>
                        <a:pt x="14842" y="493018"/>
                        <a:pt x="1834" y="849176"/>
                      </a:cubicBezTo>
                      <a:cubicBezTo>
                        <a:pt x="148" y="846275"/>
                        <a:pt x="0" y="843200"/>
                        <a:pt x="0" y="840091"/>
                      </a:cubicBezTo>
                      <a:lnTo>
                        <a:pt x="0" y="96013"/>
                      </a:lnTo>
                      <a:cubicBezTo>
                        <a:pt x="0" y="42986"/>
                        <a:pt x="42986" y="0"/>
                        <a:pt x="96013" y="0"/>
                      </a:cubicBezTo>
                      <a:close/>
                    </a:path>
                  </a:pathLst>
                </a:custGeom>
                <a:gradFill rotWithShape="0">
                  <a:gsLst>
                    <a:gs pos="0">
                      <a:schemeClr val="bg1">
                        <a:alpha val="34999"/>
                      </a:schemeClr>
                    </a:gs>
                    <a:gs pos="100000">
                      <a:schemeClr val="tx2"/>
                    </a:gs>
                  </a:gsLst>
                  <a:lin ang="1200000"/>
                </a:gra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  <a:headEnd/>
                      <a:tailEnd/>
                    </a14:hiddenLine>
                  </a:ext>
                </a:extLst>
              </p:spPr>
              <p:txBody>
                <a:bodyPr anchor="ctr"/>
                <a:lstStyle/>
                <a:p>
                  <a:endParaRPr lang="zh-CN" altLang="en-US"/>
                </a:p>
              </p:txBody>
            </p:sp>
          </p:grpSp>
          <p:pic>
            <p:nvPicPr>
              <p:cNvPr id="17" name="图片 16">
                <a:extLst>
                  <a:ext uri="{FF2B5EF4-FFF2-40B4-BE49-F238E27FC236}">
                    <a16:creationId xmlns:a16="http://schemas.microsoft.com/office/drawing/2014/main" id="{1F0D8A54-2F4C-6148-E69B-18D43A11B9D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144017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8" name="图片 17">
                <a:extLst>
                  <a:ext uri="{FF2B5EF4-FFF2-40B4-BE49-F238E27FC236}">
                    <a16:creationId xmlns:a16="http://schemas.microsoft.com/office/drawing/2014/main" id="{A2958C25-43BB-9E16-EF53-7DB5867FC3F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396045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  <p:pic>
            <p:nvPicPr>
              <p:cNvPr id="19" name="图片 18">
                <a:extLst>
                  <a:ext uri="{FF2B5EF4-FFF2-40B4-BE49-F238E27FC236}">
                    <a16:creationId xmlns:a16="http://schemas.microsoft.com/office/drawing/2014/main" id="{542A8F0F-A1FB-008D-D988-BB2D934BF6A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flipH="1">
                <a:off x="401133" y="648072"/>
                <a:ext cx="318947" cy="12323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pic>
        </p:grpSp>
        <p:sp>
          <p:nvSpPr>
            <p:cNvPr id="15" name="矩形 2">
              <a:extLst>
                <a:ext uri="{FF2B5EF4-FFF2-40B4-BE49-F238E27FC236}">
                  <a16:creationId xmlns:a16="http://schemas.microsoft.com/office/drawing/2014/main" id="{AC8EC421-D451-A2CC-7ABC-2DB9ED999479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0" y="66934"/>
              <a:ext cx="792088" cy="892552"/>
            </a:xfrm>
            <a:prstGeom prst="rect">
              <a:avLst/>
            </a:prstGeom>
            <a:noFill/>
            <a:ln>
              <a:noFill/>
            </a:ln>
            <a:effectLst>
              <a:outerShdw dist="25401" dir="2700000" algn="ctr" rotWithShape="0">
                <a:srgbClr val="000000">
                  <a:alpha val="39000"/>
                </a:srgbClr>
              </a:outerShdw>
            </a:effectLst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1pPr>
              <a:lvl2pPr marL="742950" indent="-28575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2pPr>
              <a:lvl3pPr marL="11430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3pPr>
              <a:lvl4pPr marL="16002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4pPr>
              <a:lvl5pPr marL="2057400" indent="-228600" eaLnBrk="0" hangingPunct="0"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buFont typeface="Arial" pitchFamily="34" charset="0"/>
                <a:defRPr>
                  <a:solidFill>
                    <a:schemeClr val="tx1"/>
                  </a:solidFill>
                  <a:latin typeface="Calibri" pitchFamily="34" charset="0"/>
                  <a:ea typeface="宋体" pitchFamily="2" charset="-122"/>
                </a:defRPr>
              </a:lvl9pPr>
            </a:lstStyle>
            <a:p>
              <a:pPr algn="ctr" eaLnBrk="1" hangingPunct="1"/>
              <a:r>
                <a:rPr lang="zh-CN" altLang="en-US" sz="2600" dirty="0">
                  <a:solidFill>
                    <a:schemeClr val="bg1"/>
                  </a:solidFill>
                  <a:latin typeface="微软雅黑" pitchFamily="34" charset="-122"/>
                  <a:ea typeface="微软雅黑" pitchFamily="34" charset="-122"/>
                </a:rPr>
                <a:t>前言</a:t>
              </a:r>
              <a:endParaRPr lang="en-US" altLang="zh-CN" sz="2600" dirty="0">
                <a:solidFill>
                  <a:schemeClr val="bg1"/>
                </a:solidFill>
                <a:latin typeface="微软雅黑" pitchFamily="34" charset="-122"/>
                <a:ea typeface="微软雅黑" pitchFamily="34" charset="-122"/>
              </a:endParaRPr>
            </a:p>
          </p:txBody>
        </p:sp>
      </p:grpSp>
      <p:sp>
        <p:nvSpPr>
          <p:cNvPr id="22" name="矩形 21">
            <a:extLst>
              <a:ext uri="{FF2B5EF4-FFF2-40B4-BE49-F238E27FC236}">
                <a16:creationId xmlns:a16="http://schemas.microsoft.com/office/drawing/2014/main" id="{94F6E357-6282-26FD-A205-800596BE2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069941" y="2512203"/>
            <a:ext cx="7469055" cy="188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>
              <a:lnSpc>
                <a:spcPct val="150000"/>
              </a:lnSpc>
            </a:pP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  <a:sym typeface="微软雅黑" pitchFamily="34" charset="-122"/>
              </a:rPr>
              <a:t>我们发现学校内存在大量的跑腿需求，同学们每天的行进路线很多时候存在大同小异的现象，所以想设计平台来促进大家互帮互助，这样既节省大家的时间，又维持了稳定安全的人流量。因此，我们小组计划设计一个名为“城跑”的微信小程序。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8B576753-C86E-77E0-18A1-D6F90297D5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34686" y="1720612"/>
            <a:ext cx="800255" cy="46168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eaLnBrk="1" hangingPunct="1"/>
            <a:r>
              <a:rPr lang="zh-CN" altLang="en-US" sz="2400" dirty="0">
                <a:solidFill>
                  <a:srgbClr val="0282D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背景</a:t>
            </a:r>
            <a:endParaRPr lang="en-US" altLang="zh-CN" sz="2400" dirty="0">
              <a:solidFill>
                <a:srgbClr val="0282D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652697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2" dur="500" tmFilter="0,0; .5, 1; 1, 1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7" dur="1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10" grpId="0" animBg="1" autoUpdateAnimBg="0"/>
      <p:bldP spid="22" grpId="0" autoUpdateAnimBg="0"/>
      <p:bldP spid="23" grpId="0" autoUpdateAnimBg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grpSp>
        <p:nvGrpSpPr>
          <p:cNvPr id="32" name="组合 31">
            <a:extLst>
              <a:ext uri="{FF2B5EF4-FFF2-40B4-BE49-F238E27FC236}">
                <a16:creationId xmlns:a16="http://schemas.microsoft.com/office/drawing/2014/main" id="{C8ADACC8-7F66-5F97-FEC9-1D01FCE2F400}"/>
              </a:ext>
            </a:extLst>
          </p:cNvPr>
          <p:cNvGrpSpPr/>
          <p:nvPr/>
        </p:nvGrpSpPr>
        <p:grpSpPr>
          <a:xfrm flipV="1">
            <a:off x="-114300" y="2587681"/>
            <a:ext cx="4137615" cy="4651319"/>
            <a:chOff x="-183607" y="-549614"/>
            <a:chExt cx="4137615" cy="4651319"/>
          </a:xfrm>
        </p:grpSpPr>
        <p:grpSp>
          <p:nvGrpSpPr>
            <p:cNvPr id="33" name="组合 32">
              <a:extLst>
                <a:ext uri="{FF2B5EF4-FFF2-40B4-BE49-F238E27FC236}">
                  <a16:creationId xmlns:a16="http://schemas.microsoft.com/office/drawing/2014/main" id="{FC9A7F61-622A-B9EA-3A09-1641EBACE118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40" name="直角三角形 39">
                <a:extLst>
                  <a:ext uri="{FF2B5EF4-FFF2-40B4-BE49-F238E27FC236}">
                    <a16:creationId xmlns:a16="http://schemas.microsoft.com/office/drawing/2014/main" id="{0E5320A7-5629-0CC2-E91B-4A53F0FC192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41" name="平行四边形 9">
                <a:extLst>
                  <a:ext uri="{FF2B5EF4-FFF2-40B4-BE49-F238E27FC236}">
                    <a16:creationId xmlns:a16="http://schemas.microsoft.com/office/drawing/2014/main" id="{144BDE6F-9047-2A88-D40B-E3D705D15D53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34" name="直角三角形 33">
              <a:extLst>
                <a:ext uri="{FF2B5EF4-FFF2-40B4-BE49-F238E27FC236}">
                  <a16:creationId xmlns:a16="http://schemas.microsoft.com/office/drawing/2014/main" id="{BE692BB1-DDCB-3EBB-AA77-753724984213}"/>
                </a:ext>
              </a:extLst>
            </p:cNvPr>
            <p:cNvSpPr/>
            <p:nvPr/>
          </p:nvSpPr>
          <p:spPr>
            <a:xfrm flipV="1">
              <a:off x="-36646" y="-357027"/>
              <a:ext cx="2697455" cy="3040239"/>
            </a:xfrm>
            <a:prstGeom prst="rtTriangl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grpSp>
          <p:nvGrpSpPr>
            <p:cNvPr id="35" name="组合 34">
              <a:extLst>
                <a:ext uri="{FF2B5EF4-FFF2-40B4-BE49-F238E27FC236}">
                  <a16:creationId xmlns:a16="http://schemas.microsoft.com/office/drawing/2014/main" id="{7DB2DF17-83FB-70A8-B538-09E13EB3072B}"/>
                </a:ext>
              </a:extLst>
            </p:cNvPr>
            <p:cNvGrpSpPr/>
            <p:nvPr/>
          </p:nvGrpSpPr>
          <p:grpSpPr>
            <a:xfrm flipH="1" flipV="1">
              <a:off x="-30761" y="-267700"/>
              <a:ext cx="3717625" cy="2652260"/>
              <a:chOff x="8474375" y="4505739"/>
              <a:chExt cx="3717625" cy="2652260"/>
            </a:xfrm>
          </p:grpSpPr>
          <p:sp>
            <p:nvSpPr>
              <p:cNvPr id="38" name="直角三角形 37">
                <a:extLst>
                  <a:ext uri="{FF2B5EF4-FFF2-40B4-BE49-F238E27FC236}">
                    <a16:creationId xmlns:a16="http://schemas.microsoft.com/office/drawing/2014/main" id="{8DAEC3D0-EF5B-9634-8BB2-8F5CC4D308FC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" name="平行四边形 9">
                <a:extLst>
                  <a:ext uri="{FF2B5EF4-FFF2-40B4-BE49-F238E27FC236}">
                    <a16:creationId xmlns:a16="http://schemas.microsoft.com/office/drawing/2014/main" id="{E0924368-2CBA-FD66-F7FB-2DF184A9568D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solidFill>
                <a:srgbClr val="0B4079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sp>
          <p:nvSpPr>
            <p:cNvPr id="36" name="任意多边形: 形状 35">
              <a:extLst>
                <a:ext uri="{FF2B5EF4-FFF2-40B4-BE49-F238E27FC236}">
                  <a16:creationId xmlns:a16="http://schemas.microsoft.com/office/drawing/2014/main" id="{BBF7F05C-A3F7-34E3-ECBD-CCE8CD8F58D7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37" name="矩形: 圆角 36">
              <a:extLst>
                <a:ext uri="{FF2B5EF4-FFF2-40B4-BE49-F238E27FC236}">
                  <a16:creationId xmlns:a16="http://schemas.microsoft.com/office/drawing/2014/main" id="{0336B900-DD17-8823-3499-88782A9A55F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7" name="组合 46">
            <a:extLst>
              <a:ext uri="{FF2B5EF4-FFF2-40B4-BE49-F238E27FC236}">
                <a16:creationId xmlns:a16="http://schemas.microsoft.com/office/drawing/2014/main" id="{03571542-F5A0-0412-1925-680089B14782}"/>
              </a:ext>
            </a:extLst>
          </p:cNvPr>
          <p:cNvGrpSpPr/>
          <p:nvPr/>
        </p:nvGrpSpPr>
        <p:grpSpPr>
          <a:xfrm flipH="1">
            <a:off x="617546" y="413751"/>
            <a:ext cx="362537" cy="333828"/>
            <a:chOff x="11495315" y="413751"/>
            <a:chExt cx="362537" cy="333828"/>
          </a:xfrm>
        </p:grpSpPr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27A82D3F-A759-7AF5-6E78-307211CB7EEA}"/>
                </a:ext>
              </a:extLst>
            </p:cNvPr>
            <p:cNvSpPr/>
            <p:nvPr/>
          </p:nvSpPr>
          <p:spPr>
            <a:xfrm>
              <a:off x="11495315" y="413751"/>
              <a:ext cx="333828" cy="333828"/>
            </a:xfrm>
            <a:prstGeom prst="ellips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椭圆 47">
              <a:extLst>
                <a:ext uri="{FF2B5EF4-FFF2-40B4-BE49-F238E27FC236}">
                  <a16:creationId xmlns:a16="http://schemas.microsoft.com/office/drawing/2014/main" id="{4DB733BA-BC3A-870B-2AB3-8D588CEE963A}"/>
                </a:ext>
              </a:extLst>
            </p:cNvPr>
            <p:cNvSpPr/>
            <p:nvPr/>
          </p:nvSpPr>
          <p:spPr>
            <a:xfrm>
              <a:off x="11733440" y="413751"/>
              <a:ext cx="124412" cy="124412"/>
            </a:xfrm>
            <a:prstGeom prst="ellipse">
              <a:avLst/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3271E624-3D39-18D2-9111-9E995929D617}"/>
              </a:ext>
            </a:extLst>
          </p:cNvPr>
          <p:cNvSpPr txBox="1"/>
          <p:nvPr/>
        </p:nvSpPr>
        <p:spPr>
          <a:xfrm>
            <a:off x="6497735" y="3580229"/>
            <a:ext cx="584122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60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sp>
        <p:nvSpPr>
          <p:cNvPr id="50" name="文本框 49">
            <a:extLst>
              <a:ext uri="{FF2B5EF4-FFF2-40B4-BE49-F238E27FC236}">
                <a16:creationId xmlns:a16="http://schemas.microsoft.com/office/drawing/2014/main" id="{00BB6D10-302F-0662-3CD9-4C1318CABD5A}"/>
              </a:ext>
            </a:extLst>
          </p:cNvPr>
          <p:cNvSpPr txBox="1"/>
          <p:nvPr/>
        </p:nvSpPr>
        <p:spPr>
          <a:xfrm>
            <a:off x="5766187" y="2575524"/>
            <a:ext cx="5841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 dirty="0">
                <a:solidFill>
                  <a:srgbClr val="0B4079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PART-02</a:t>
            </a:r>
            <a:endParaRPr lang="zh-CN" altLang="en-US" sz="5400" dirty="0">
              <a:solidFill>
                <a:srgbClr val="0B4079"/>
              </a:solidFill>
              <a:latin typeface="思源黑体 CN Bold" panose="020B0800000000000000" pitchFamily="34" charset="-122"/>
              <a:ea typeface="思源黑体 CN Bold" panose="020B0800000000000000" pitchFamily="34" charset="-122"/>
            </a:endParaRPr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4A136B7C-FD76-877F-9B80-5E1B22D418CD}"/>
              </a:ext>
            </a:extLst>
          </p:cNvPr>
          <p:cNvSpPr/>
          <p:nvPr/>
        </p:nvSpPr>
        <p:spPr>
          <a:xfrm>
            <a:off x="1837708" y="2087692"/>
            <a:ext cx="3220910" cy="3220908"/>
          </a:xfrm>
          <a:prstGeom prst="ellipse">
            <a:avLst/>
          </a:prstGeom>
          <a:blipFill dpi="0" rotWithShape="1">
            <a:blip r:embed="rId5" cstate="print">
              <a:extLst>
                <a:ext uri="{28A0092B-C50C-407E-A947-70E740481C1C}">
                  <a14:useLocalDpi xmlns:a14="http://schemas.microsoft.com/office/drawing/2010/main"/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 dirty="0">
              <a:latin typeface="阿里巴巴普惠体 B" panose="00020600040101010101" pitchFamily="18" charset="-122"/>
              <a:ea typeface="阿里巴巴普惠体 B" panose="00020600040101010101" pitchFamily="18" charset="-122"/>
              <a:cs typeface="阿里巴巴普惠体 B" panose="00020600040101010101" pitchFamily="18" charset="-122"/>
            </a:endParaRPr>
          </a:p>
        </p:txBody>
      </p:sp>
      <p:grpSp>
        <p:nvGrpSpPr>
          <p:cNvPr id="52" name="组合 51">
            <a:extLst>
              <a:ext uri="{FF2B5EF4-FFF2-40B4-BE49-F238E27FC236}">
                <a16:creationId xmlns:a16="http://schemas.microsoft.com/office/drawing/2014/main" id="{7BB5580C-56AA-5D0A-AB18-6840BCC3571C}"/>
              </a:ext>
            </a:extLst>
          </p:cNvPr>
          <p:cNvGrpSpPr/>
          <p:nvPr/>
        </p:nvGrpSpPr>
        <p:grpSpPr>
          <a:xfrm flipH="1">
            <a:off x="8788400" y="-1870019"/>
            <a:ext cx="4137615" cy="4651319"/>
            <a:chOff x="-183607" y="-549614"/>
            <a:chExt cx="4137615" cy="4651319"/>
          </a:xfrm>
        </p:grpSpPr>
        <p:sp>
          <p:nvSpPr>
            <p:cNvPr id="57" name="任意多边形: 形状 56">
              <a:extLst>
                <a:ext uri="{FF2B5EF4-FFF2-40B4-BE49-F238E27FC236}">
                  <a16:creationId xmlns:a16="http://schemas.microsoft.com/office/drawing/2014/main" id="{D33AC665-4742-303E-4703-E4919E07C5B1}"/>
                </a:ext>
              </a:extLst>
            </p:cNvPr>
            <p:cNvSpPr/>
            <p:nvPr/>
          </p:nvSpPr>
          <p:spPr>
            <a:xfrm flipV="1">
              <a:off x="-183607" y="-549614"/>
              <a:ext cx="3717624" cy="2652260"/>
            </a:xfrm>
            <a:custGeom>
              <a:avLst/>
              <a:gdLst>
                <a:gd name="connsiteX0" fmla="*/ 0 w 3717624"/>
                <a:gd name="connsiteY0" fmla="*/ 0 h 2652260"/>
                <a:gd name="connsiteX1" fmla="*/ 0 w 3717624"/>
                <a:gd name="connsiteY1" fmla="*/ 2374330 h 2652260"/>
                <a:gd name="connsiteX2" fmla="*/ 1525503 w 3717624"/>
                <a:gd name="connsiteY2" fmla="*/ 2374330 h 2652260"/>
                <a:gd name="connsiteX3" fmla="*/ 1686989 w 3717624"/>
                <a:gd name="connsiteY3" fmla="*/ 2590516 h 2652260"/>
                <a:gd name="connsiteX4" fmla="*/ 1822646 w 3717624"/>
                <a:gd name="connsiteY4" fmla="*/ 2652260 h 2652260"/>
                <a:gd name="connsiteX5" fmla="*/ 3559101 w 3717624"/>
                <a:gd name="connsiteY5" fmla="*/ 2652260 h 2652260"/>
                <a:gd name="connsiteX6" fmla="*/ 3694757 w 3717624"/>
                <a:gd name="connsiteY6" fmla="*/ 2459328 h 2652260"/>
                <a:gd name="connsiteX7" fmla="*/ 3197243 w 3717624"/>
                <a:gd name="connsiteY7" fmla="*/ 1793293 h 2652260"/>
                <a:gd name="connsiteX8" fmla="*/ 3061587 w 3717624"/>
                <a:gd name="connsiteY8" fmla="*/ 1731549 h 2652260"/>
                <a:gd name="connsiteX9" fmla="*/ 1440015 w 3717624"/>
                <a:gd name="connsiteY9" fmla="*/ 1731549 h 2652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17624" h="2652260">
                  <a:moveTo>
                    <a:pt x="0" y="0"/>
                  </a:moveTo>
                  <a:lnTo>
                    <a:pt x="0" y="2374330"/>
                  </a:lnTo>
                  <a:lnTo>
                    <a:pt x="1525503" y="2374330"/>
                  </a:lnTo>
                  <a:lnTo>
                    <a:pt x="1686989" y="2590516"/>
                  </a:lnTo>
                  <a:cubicBezTo>
                    <a:pt x="1715585" y="2628797"/>
                    <a:pt x="1767134" y="2652260"/>
                    <a:pt x="1822646" y="2652260"/>
                  </a:cubicBezTo>
                  <a:lnTo>
                    <a:pt x="3559101" y="2652260"/>
                  </a:lnTo>
                  <a:cubicBezTo>
                    <a:pt x="3682201" y="2652260"/>
                    <a:pt x="3758168" y="2544218"/>
                    <a:pt x="3694757" y="2459328"/>
                  </a:cubicBezTo>
                  <a:lnTo>
                    <a:pt x="3197243" y="1793293"/>
                  </a:lnTo>
                  <a:cubicBezTo>
                    <a:pt x="3168648" y="1755012"/>
                    <a:pt x="3117099" y="1731549"/>
                    <a:pt x="3061587" y="1731549"/>
                  </a:cubicBezTo>
                  <a:lnTo>
                    <a:pt x="1440015" y="1731549"/>
                  </a:lnTo>
                  <a:close/>
                </a:path>
              </a:pathLst>
            </a:custGeom>
            <a:noFill/>
            <a:ln w="25400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grpSp>
          <p:nvGrpSpPr>
            <p:cNvPr id="53" name="组合 52">
              <a:extLst>
                <a:ext uri="{FF2B5EF4-FFF2-40B4-BE49-F238E27FC236}">
                  <a16:creationId xmlns:a16="http://schemas.microsoft.com/office/drawing/2014/main" id="{8D179803-EB77-9965-9BB9-4505863AE95C}"/>
                </a:ext>
              </a:extLst>
            </p:cNvPr>
            <p:cNvGrpSpPr/>
            <p:nvPr/>
          </p:nvGrpSpPr>
          <p:grpSpPr>
            <a:xfrm flipH="1" flipV="1">
              <a:off x="251598" y="123201"/>
              <a:ext cx="3702410" cy="2475830"/>
              <a:chOff x="8474375" y="4505739"/>
              <a:chExt cx="3717625" cy="2652260"/>
            </a:xfrm>
            <a:gradFill>
              <a:gsLst>
                <a:gs pos="0">
                  <a:srgbClr val="F5F5F5"/>
                </a:gs>
                <a:gs pos="100000">
                  <a:srgbClr val="D5D7D8"/>
                </a:gs>
              </a:gsLst>
              <a:lin ang="5400000" scaled="0"/>
            </a:gradFill>
          </p:grpSpPr>
          <p:sp>
            <p:nvSpPr>
              <p:cNvPr id="61" name="直角三角形 60">
                <a:extLst>
                  <a:ext uri="{FF2B5EF4-FFF2-40B4-BE49-F238E27FC236}">
                    <a16:creationId xmlns:a16="http://schemas.microsoft.com/office/drawing/2014/main" id="{1B028994-4D4F-192F-F1FD-EFBAF8ACAADF}"/>
                  </a:ext>
                </a:extLst>
              </p:cNvPr>
              <p:cNvSpPr/>
              <p:nvPr/>
            </p:nvSpPr>
            <p:spPr>
              <a:xfrm flipH="1">
                <a:off x="10217426" y="4505739"/>
                <a:ext cx="1974574" cy="2374330"/>
              </a:xfrm>
              <a:prstGeom prst="rtTriangle">
                <a:avLst/>
              </a:prstGeom>
              <a:solidFill>
                <a:srgbClr val="FFB72B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000">
                  <a:latin typeface="阿里巴巴普惠体 B" panose="00020600040101010101" pitchFamily="18" charset="-122"/>
                  <a:ea typeface="阿里巴巴普惠体 B" panose="00020600040101010101" pitchFamily="18" charset="-122"/>
                  <a:cs typeface="阿里巴巴普惠体 B" panose="00020600040101010101" pitchFamily="18" charset="-122"/>
                </a:endParaRPr>
              </a:p>
            </p:txBody>
          </p:sp>
          <p:sp>
            <p:nvSpPr>
              <p:cNvPr id="74" name="平行四边形 9">
                <a:extLst>
                  <a:ext uri="{FF2B5EF4-FFF2-40B4-BE49-F238E27FC236}">
                    <a16:creationId xmlns:a16="http://schemas.microsoft.com/office/drawing/2014/main" id="{96D84486-102E-1083-7DCF-0205035E285B}"/>
                  </a:ext>
                </a:extLst>
              </p:cNvPr>
              <p:cNvSpPr/>
              <p:nvPr/>
            </p:nvSpPr>
            <p:spPr>
              <a:xfrm>
                <a:off x="8474375" y="6237288"/>
                <a:ext cx="2551017" cy="920711"/>
              </a:xfrm>
              <a:custGeom>
                <a:avLst/>
                <a:gdLst>
                  <a:gd name="connsiteX0" fmla="*/ 52016 w 5802513"/>
                  <a:gd name="connsiteY0" fmla="*/ 2057514 h 2602957"/>
                  <a:gd name="connsiteX1" fmla="*/ 1183654 w 5802513"/>
                  <a:gd name="connsiteY1" fmla="*/ 174557 h 2602957"/>
                  <a:gd name="connsiteX2" fmla="*/ 1492217 w 5802513"/>
                  <a:gd name="connsiteY2" fmla="*/ 0 h 2602957"/>
                  <a:gd name="connsiteX3" fmla="*/ 5441936 w 5802513"/>
                  <a:gd name="connsiteY3" fmla="*/ 0 h 2602957"/>
                  <a:gd name="connsiteX4" fmla="*/ 5750498 w 5802513"/>
                  <a:gd name="connsiteY4" fmla="*/ 545443 h 2602957"/>
                  <a:gd name="connsiteX5" fmla="*/ 4618860 w 5802513"/>
                  <a:gd name="connsiteY5" fmla="*/ 2428400 h 2602957"/>
                  <a:gd name="connsiteX6" fmla="*/ 4310297 w 5802513"/>
                  <a:gd name="connsiteY6" fmla="*/ 2602957 h 2602957"/>
                  <a:gd name="connsiteX7" fmla="*/ 360578 w 5802513"/>
                  <a:gd name="connsiteY7" fmla="*/ 2602957 h 2602957"/>
                  <a:gd name="connsiteX8" fmla="*/ 52016 w 5802513"/>
                  <a:gd name="connsiteY8" fmla="*/ 2057514 h 26029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802513" h="2602957">
                    <a:moveTo>
                      <a:pt x="52016" y="2057514"/>
                    </a:moveTo>
                    <a:lnTo>
                      <a:pt x="1183654" y="174557"/>
                    </a:lnTo>
                    <a:cubicBezTo>
                      <a:pt x="1248697" y="66332"/>
                      <a:pt x="1365950" y="0"/>
                      <a:pt x="1492217" y="0"/>
                    </a:cubicBezTo>
                    <a:lnTo>
                      <a:pt x="5441936" y="0"/>
                    </a:lnTo>
                    <a:cubicBezTo>
                      <a:pt x="5721938" y="0"/>
                      <a:pt x="5894733" y="305448"/>
                      <a:pt x="5750498" y="545443"/>
                    </a:cubicBezTo>
                    <a:lnTo>
                      <a:pt x="4618860" y="2428400"/>
                    </a:lnTo>
                    <a:cubicBezTo>
                      <a:pt x="4553817" y="2536625"/>
                      <a:pt x="4436564" y="2602957"/>
                      <a:pt x="4310297" y="2602957"/>
                    </a:cubicBezTo>
                    <a:lnTo>
                      <a:pt x="360578" y="2602957"/>
                    </a:lnTo>
                    <a:cubicBezTo>
                      <a:pt x="80576" y="2602957"/>
                      <a:pt x="-92219" y="2297509"/>
                      <a:pt x="52016" y="2057514"/>
                    </a:cubicBezTo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lt1"/>
                  </a:solidFill>
                </a:endParaRPr>
              </a:p>
            </p:txBody>
          </p:sp>
        </p:grpSp>
        <p:sp>
          <p:nvSpPr>
            <p:cNvPr id="60" name="平行四边形 9">
              <a:extLst>
                <a:ext uri="{FF2B5EF4-FFF2-40B4-BE49-F238E27FC236}">
                  <a16:creationId xmlns:a16="http://schemas.microsoft.com/office/drawing/2014/main" id="{53422440-2744-E8A8-92A9-E5BF29159BBD}"/>
                </a:ext>
              </a:extLst>
            </p:cNvPr>
            <p:cNvSpPr/>
            <p:nvPr/>
          </p:nvSpPr>
          <p:spPr>
            <a:xfrm flipH="1" flipV="1">
              <a:off x="1135847" y="-267700"/>
              <a:ext cx="2551017" cy="920711"/>
            </a:xfrm>
            <a:custGeom>
              <a:avLst/>
              <a:gdLst>
                <a:gd name="connsiteX0" fmla="*/ 52016 w 5802513"/>
                <a:gd name="connsiteY0" fmla="*/ 2057514 h 2602957"/>
                <a:gd name="connsiteX1" fmla="*/ 1183654 w 5802513"/>
                <a:gd name="connsiteY1" fmla="*/ 174557 h 2602957"/>
                <a:gd name="connsiteX2" fmla="*/ 1492217 w 5802513"/>
                <a:gd name="connsiteY2" fmla="*/ 0 h 2602957"/>
                <a:gd name="connsiteX3" fmla="*/ 5441936 w 5802513"/>
                <a:gd name="connsiteY3" fmla="*/ 0 h 2602957"/>
                <a:gd name="connsiteX4" fmla="*/ 5750498 w 5802513"/>
                <a:gd name="connsiteY4" fmla="*/ 545443 h 2602957"/>
                <a:gd name="connsiteX5" fmla="*/ 4618860 w 5802513"/>
                <a:gd name="connsiteY5" fmla="*/ 2428400 h 2602957"/>
                <a:gd name="connsiteX6" fmla="*/ 4310297 w 5802513"/>
                <a:gd name="connsiteY6" fmla="*/ 2602957 h 2602957"/>
                <a:gd name="connsiteX7" fmla="*/ 360578 w 5802513"/>
                <a:gd name="connsiteY7" fmla="*/ 2602957 h 2602957"/>
                <a:gd name="connsiteX8" fmla="*/ 52016 w 5802513"/>
                <a:gd name="connsiteY8" fmla="*/ 2057514 h 2602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02513" h="2602957">
                  <a:moveTo>
                    <a:pt x="52016" y="2057514"/>
                  </a:moveTo>
                  <a:lnTo>
                    <a:pt x="1183654" y="174557"/>
                  </a:lnTo>
                  <a:cubicBezTo>
                    <a:pt x="1248697" y="66332"/>
                    <a:pt x="1365950" y="0"/>
                    <a:pt x="1492217" y="0"/>
                  </a:cubicBezTo>
                  <a:lnTo>
                    <a:pt x="5441936" y="0"/>
                  </a:lnTo>
                  <a:cubicBezTo>
                    <a:pt x="5721938" y="0"/>
                    <a:pt x="5894733" y="305448"/>
                    <a:pt x="5750498" y="545443"/>
                  </a:cubicBezTo>
                  <a:lnTo>
                    <a:pt x="4618860" y="2428400"/>
                  </a:lnTo>
                  <a:cubicBezTo>
                    <a:pt x="4553817" y="2536625"/>
                    <a:pt x="4436564" y="2602957"/>
                    <a:pt x="4310297" y="2602957"/>
                  </a:cubicBezTo>
                  <a:lnTo>
                    <a:pt x="360578" y="2602957"/>
                  </a:lnTo>
                  <a:cubicBezTo>
                    <a:pt x="80576" y="2602957"/>
                    <a:pt x="-92219" y="2297509"/>
                    <a:pt x="52016" y="2057514"/>
                  </a:cubicBezTo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8" name="矩形: 圆角 57">
              <a:extLst>
                <a:ext uri="{FF2B5EF4-FFF2-40B4-BE49-F238E27FC236}">
                  <a16:creationId xmlns:a16="http://schemas.microsoft.com/office/drawing/2014/main" id="{82D9649A-C65D-1964-AC3A-77434C850625}"/>
                </a:ext>
              </a:extLst>
            </p:cNvPr>
            <p:cNvSpPr/>
            <p:nvPr/>
          </p:nvSpPr>
          <p:spPr>
            <a:xfrm rot="18720211" flipH="1" flipV="1">
              <a:off x="-970071" y="2266575"/>
              <a:ext cx="3360597" cy="309664"/>
            </a:xfrm>
            <a:prstGeom prst="roundRect">
              <a:avLst>
                <a:gd name="adj" fmla="val 50000"/>
              </a:avLst>
            </a:prstGeom>
            <a:noFill/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16AFF072-55A3-570B-1452-99C52B6E6185}"/>
              </a:ext>
            </a:extLst>
          </p:cNvPr>
          <p:cNvSpPr/>
          <p:nvPr/>
        </p:nvSpPr>
        <p:spPr>
          <a:xfrm>
            <a:off x="5152408" y="2485551"/>
            <a:ext cx="414208" cy="414208"/>
          </a:xfrm>
          <a:prstGeom prst="ellipse">
            <a:avLst/>
          </a:prstGeom>
          <a:solidFill>
            <a:srgbClr val="FFB72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F7AFA6CF-C932-FEAC-A7CC-E7B993F48AC0}"/>
              </a:ext>
            </a:extLst>
          </p:cNvPr>
          <p:cNvSpPr/>
          <p:nvPr/>
        </p:nvSpPr>
        <p:spPr>
          <a:xfrm>
            <a:off x="4568208" y="2282351"/>
            <a:ext cx="160208" cy="160208"/>
          </a:xfrm>
          <a:prstGeom prst="ellipse">
            <a:avLst/>
          </a:prstGeom>
          <a:solidFill>
            <a:srgbClr val="0B407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2B6A0458-D5C3-ECE2-725D-F171D1AE1087}"/>
              </a:ext>
            </a:extLst>
          </p:cNvPr>
          <p:cNvGrpSpPr/>
          <p:nvPr/>
        </p:nvGrpSpPr>
        <p:grpSpPr>
          <a:xfrm>
            <a:off x="9473762" y="5728138"/>
            <a:ext cx="1550276" cy="177800"/>
            <a:chOff x="8660962" y="5740838"/>
            <a:chExt cx="1550276" cy="177800"/>
          </a:xfrm>
        </p:grpSpPr>
        <p:sp>
          <p:nvSpPr>
            <p:cNvPr id="11" name="等腰三角形 10">
              <a:extLst>
                <a:ext uri="{FF2B5EF4-FFF2-40B4-BE49-F238E27FC236}">
                  <a16:creationId xmlns:a16="http://schemas.microsoft.com/office/drawing/2014/main" id="{657DE44F-EDA3-0C27-3998-7FC25FD6DF78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7" name="等腰三角形 76">
              <a:extLst>
                <a:ext uri="{FF2B5EF4-FFF2-40B4-BE49-F238E27FC236}">
                  <a16:creationId xmlns:a16="http://schemas.microsoft.com/office/drawing/2014/main" id="{2BB42BCE-EFD8-97AE-A84E-C91DF998E1C9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8" name="等腰三角形 77">
              <a:extLst>
                <a:ext uri="{FF2B5EF4-FFF2-40B4-BE49-F238E27FC236}">
                  <a16:creationId xmlns:a16="http://schemas.microsoft.com/office/drawing/2014/main" id="{18B68E6F-5811-5713-62EE-9B54B4BBC0E5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9" name="等腰三角形 78">
              <a:extLst>
                <a:ext uri="{FF2B5EF4-FFF2-40B4-BE49-F238E27FC236}">
                  <a16:creationId xmlns:a16="http://schemas.microsoft.com/office/drawing/2014/main" id="{05189DC4-ED7C-1621-CA7C-66752AE43885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0" name="等腰三角形 79">
              <a:extLst>
                <a:ext uri="{FF2B5EF4-FFF2-40B4-BE49-F238E27FC236}">
                  <a16:creationId xmlns:a16="http://schemas.microsoft.com/office/drawing/2014/main" id="{252926B5-AD48-5843-778D-44E70E67D6F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1" name="等腰三角形 80">
              <a:extLst>
                <a:ext uri="{FF2B5EF4-FFF2-40B4-BE49-F238E27FC236}">
                  <a16:creationId xmlns:a16="http://schemas.microsoft.com/office/drawing/2014/main" id="{3E91C1EE-82FC-E078-2F7B-5DB2698A149B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82" name="组合 81">
            <a:extLst>
              <a:ext uri="{FF2B5EF4-FFF2-40B4-BE49-F238E27FC236}">
                <a16:creationId xmlns:a16="http://schemas.microsoft.com/office/drawing/2014/main" id="{05076058-79DC-260C-1329-9E34EA365BFD}"/>
              </a:ext>
            </a:extLst>
          </p:cNvPr>
          <p:cNvGrpSpPr/>
          <p:nvPr/>
        </p:nvGrpSpPr>
        <p:grpSpPr>
          <a:xfrm>
            <a:off x="9003862" y="1841938"/>
            <a:ext cx="1550276" cy="177800"/>
            <a:chOff x="8660962" y="5740838"/>
            <a:chExt cx="1550276" cy="177800"/>
          </a:xfrm>
          <a:solidFill>
            <a:schemeClr val="bg1">
              <a:lumMod val="85000"/>
            </a:schemeClr>
          </a:solidFill>
        </p:grpSpPr>
        <p:sp>
          <p:nvSpPr>
            <p:cNvPr id="83" name="等腰三角形 82">
              <a:extLst>
                <a:ext uri="{FF2B5EF4-FFF2-40B4-BE49-F238E27FC236}">
                  <a16:creationId xmlns:a16="http://schemas.microsoft.com/office/drawing/2014/main" id="{DA165E2F-65DA-2B64-EFB7-D7EB5BB93C1B}"/>
                </a:ext>
              </a:extLst>
            </p:cNvPr>
            <p:cNvSpPr/>
            <p:nvPr/>
          </p:nvSpPr>
          <p:spPr>
            <a:xfrm rot="5400000">
              <a:off x="10045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4" name="等腰三角形 83">
              <a:extLst>
                <a:ext uri="{FF2B5EF4-FFF2-40B4-BE49-F238E27FC236}">
                  <a16:creationId xmlns:a16="http://schemas.microsoft.com/office/drawing/2014/main" id="{7431EBCB-8AAA-7153-12D6-54E434B83D68}"/>
                </a:ext>
              </a:extLst>
            </p:cNvPr>
            <p:cNvSpPr/>
            <p:nvPr/>
          </p:nvSpPr>
          <p:spPr>
            <a:xfrm rot="5400000">
              <a:off x="97663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5" name="等腰三角形 84">
              <a:extLst>
                <a:ext uri="{FF2B5EF4-FFF2-40B4-BE49-F238E27FC236}">
                  <a16:creationId xmlns:a16="http://schemas.microsoft.com/office/drawing/2014/main" id="{8CE8665A-8582-3120-58FC-601497F441B7}"/>
                </a:ext>
              </a:extLst>
            </p:cNvPr>
            <p:cNvSpPr/>
            <p:nvPr/>
          </p:nvSpPr>
          <p:spPr>
            <a:xfrm rot="5400000">
              <a:off x="94869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6" name="等腰三角形 85">
              <a:extLst>
                <a:ext uri="{FF2B5EF4-FFF2-40B4-BE49-F238E27FC236}">
                  <a16:creationId xmlns:a16="http://schemas.microsoft.com/office/drawing/2014/main" id="{B06FBABF-EFF1-7AC3-F184-1C00EEBE4820}"/>
                </a:ext>
              </a:extLst>
            </p:cNvPr>
            <p:cNvSpPr/>
            <p:nvPr/>
          </p:nvSpPr>
          <p:spPr>
            <a:xfrm rot="5400000">
              <a:off x="92075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7" name="等腰三角形 86">
              <a:extLst>
                <a:ext uri="{FF2B5EF4-FFF2-40B4-BE49-F238E27FC236}">
                  <a16:creationId xmlns:a16="http://schemas.microsoft.com/office/drawing/2014/main" id="{2EEB501A-6104-9570-EE45-DACF0CB3D077}"/>
                </a:ext>
              </a:extLst>
            </p:cNvPr>
            <p:cNvSpPr/>
            <p:nvPr/>
          </p:nvSpPr>
          <p:spPr>
            <a:xfrm rot="5400000">
              <a:off x="89281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8" name="等腰三角形 87">
              <a:extLst>
                <a:ext uri="{FF2B5EF4-FFF2-40B4-BE49-F238E27FC236}">
                  <a16:creationId xmlns:a16="http://schemas.microsoft.com/office/drawing/2014/main" id="{B0D7E91E-7253-0946-04CD-8FFBDACD05BC}"/>
                </a:ext>
              </a:extLst>
            </p:cNvPr>
            <p:cNvSpPr/>
            <p:nvPr/>
          </p:nvSpPr>
          <p:spPr>
            <a:xfrm rot="5400000">
              <a:off x="8648700" y="5753100"/>
              <a:ext cx="177800" cy="153276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FBC4C2AB-18C8-DF93-898A-0E0E43019D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296503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14:prism isInverted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8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0" presetClass="entr" presetSubtype="0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12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10" presetClass="entr" presetSubtype="0" ac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25" decel="10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375" fill="hold">
                                          <p:stCondLst>
                                            <p:cond delay="125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7" dur="500"/>
                                        <p:tgtEl>
                                          <p:spTgt spid="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50" grpId="0"/>
      <p:bldP spid="51" grpId="0" animBg="1"/>
      <p:bldP spid="75" grpId="0" animBg="1"/>
      <p:bldP spid="76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2C12CC70-BDC9-5905-7F60-F78E65DF43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6</a:t>
            </a:fld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94F6E357-6282-26FD-A205-800596BE2A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71040" y="1988384"/>
            <a:ext cx="6868802" cy="26776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458" tIns="45729" rIns="91458" bIns="45729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buFont typeface="Arial" pitchFamily="34" charset="0"/>
              <a:defRPr>
                <a:solidFill>
                  <a:schemeClr val="tx1"/>
                </a:solidFill>
                <a:latin typeface="Calibri" pitchFamily="34" charset="0"/>
                <a:ea typeface="宋体" pitchFamily="2" charset="-122"/>
              </a:defRPr>
            </a:lvl9pPr>
          </a:lstStyle>
          <a:p>
            <a:pPr lvl="0"/>
            <a:r>
              <a:rPr lang="en-US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CSCI</a:t>
            </a:r>
            <a:r>
              <a:rPr lang="zh-CN" altLang="zh-CN" sz="28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级设计决策</a:t>
            </a:r>
            <a:endParaRPr lang="en-US" altLang="zh-CN" sz="28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endParaRPr lang="en-US" altLang="zh-CN" sz="2000" dirty="0">
              <a:solidFill>
                <a:schemeClr val="tx1">
                  <a:lumMod val="95000"/>
                  <a:lumOff val="5000"/>
                </a:schemeClr>
              </a:solidFill>
              <a:latin typeface="微软雅黑" pitchFamily="34" charset="-122"/>
              <a:ea typeface="微软雅黑" pitchFamily="34" charset="-122"/>
            </a:endParaRP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1.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系统响应时间要尽可能的短，并且要尽可能地稳定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2.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系统采取微信的方式登录注册，无需自设账号密码。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3.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系统需要对用户</a:t>
            </a:r>
            <a:r>
              <a:rPr lang="zh-CN" altLang="en-US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的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个人信息进行保密</a:t>
            </a:r>
          </a:p>
          <a:p>
            <a:pPr lvl="0"/>
            <a:r>
              <a:rPr lang="en-US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4.</a:t>
            </a:r>
            <a:r>
              <a:rPr lang="zh-CN" altLang="zh-CN" sz="20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itchFamily="34" charset="-122"/>
                <a:ea typeface="微软雅黑" pitchFamily="34" charset="-122"/>
              </a:rPr>
              <a:t>为提供所需的可维护性，在出错处理中，信息会伴有听觉和视觉上的提示。</a:t>
            </a:r>
          </a:p>
        </p:txBody>
      </p:sp>
      <p:grpSp>
        <p:nvGrpSpPr>
          <p:cNvPr id="24" name="5f060959-5d43-4639-8ba6-3e5b819695b0" descr="本素材由iSlide™ 提供&#10;iSlide™尊重知识产权并注重保护用户享有的各项权利。郑重提醒您：&#10;iSlide™插件中提供的任何信息内容的所有权、知识产权归其原始权利人或权利受让人所有，您免费/购买获得的是信息内容的使用权，并受下述条款的约束；&#10;1. 您仅可以个人非商业用途使用该等信息内容，不可将信息内容的全部或部分用于出售，或以出租、出借、转让、分销、发布等其他任何方式供他人使用；&#10;2. 禁止在接入互联网或移动互联网的任何网站、平台、应用或程序上以任何方式为他人提供iSlide™插件资源内容的下载。&#10;The resource is supplied by iSlide™.&#10;iSlide™ respects all intellectual property rights and protects all the rights its users acquired.Solemnly remind you:&#10;The ownership and intellectual property of the resources supplied in iSlide Add-in belongs to its owner or the assignee of this ownership.you only acquired the usage of the resources supplied in iSlide Add-in, as well as respected the following restrain terms:&#10;1.You are only allowed to use such resource for personal and non-commercial aim, not allowed to use such resource or part of it for the sale; or rent, lend, transfer to others; or distribution or release it in any way.&#10;2.You are not permitted to provide the resource of iSlide Add-in in any website, platform, application access to the Internet or mobile Internet." title="iSlide™ 版权声明  COPYRIGHT NOTICE">
            <a:extLst>
              <a:ext uri="{FF2B5EF4-FFF2-40B4-BE49-F238E27FC236}">
                <a16:creationId xmlns:a16="http://schemas.microsoft.com/office/drawing/2014/main" id="{C2CEEF71-0FBA-85B6-BE86-452C1574530F}"/>
              </a:ext>
            </a:extLst>
          </p:cNvPr>
          <p:cNvGrpSpPr>
            <a:grpSpLocks noChangeAspect="1"/>
          </p:cNvGrpSpPr>
          <p:nvPr>
            <p:custDataLst>
              <p:tags r:id="rId2"/>
            </p:custDataLst>
          </p:nvPr>
        </p:nvGrpSpPr>
        <p:grpSpPr>
          <a:xfrm>
            <a:off x="492606" y="1431252"/>
            <a:ext cx="3816174" cy="3810000"/>
            <a:chOff x="4034313" y="1577096"/>
            <a:chExt cx="4123373" cy="4116702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grpSpPr>
        <p:sp>
          <p:nvSpPr>
            <p:cNvPr id="25" name="îś1ídé">
              <a:extLst>
                <a:ext uri="{FF2B5EF4-FFF2-40B4-BE49-F238E27FC236}">
                  <a16:creationId xmlns:a16="http://schemas.microsoft.com/office/drawing/2014/main" id="{9B15068E-72E3-E26F-EC8E-BC9FF75D2575}"/>
                </a:ext>
              </a:extLst>
            </p:cNvPr>
            <p:cNvSpPr>
              <a:spLocks/>
            </p:cNvSpPr>
            <p:nvPr/>
          </p:nvSpPr>
          <p:spPr bwMode="auto">
            <a:xfrm>
              <a:off x="5032914" y="2567101"/>
              <a:ext cx="2137305" cy="2139528"/>
            </a:xfrm>
            <a:custGeom>
              <a:avLst/>
              <a:gdLst>
                <a:gd name="T0" fmla="*/ 762755 w 19679"/>
                <a:gd name="T1" fmla="*/ 838126 h 19679"/>
                <a:gd name="T2" fmla="*/ 762755 w 19679"/>
                <a:gd name="T3" fmla="*/ 838126 h 19679"/>
                <a:gd name="T4" fmla="*/ 762755 w 19679"/>
                <a:gd name="T5" fmla="*/ 838126 h 19679"/>
                <a:gd name="T6" fmla="*/ 762755 w 19679"/>
                <a:gd name="T7" fmla="*/ 838126 h 19679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19679" h="19679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8"/>
                    <a:pt x="6723" y="20638"/>
                    <a:pt x="2881" y="16796"/>
                  </a:cubicBezTo>
                  <a:cubicBezTo>
                    <a:pt x="-961" y="12954"/>
                    <a:pt x="-961" y="6724"/>
                    <a:pt x="2881" y="2882"/>
                  </a:cubicBezTo>
                  <a:cubicBezTo>
                    <a:pt x="6723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rgbClr val="0B4079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dirty="0">
                <a:solidFill>
                  <a:schemeClr val="lt1"/>
                </a:solidFill>
                <a:sym typeface="Arial" panose="020B0604020202020204" pitchFamily="34" charset="0"/>
              </a:endParaRPr>
            </a:p>
          </p:txBody>
        </p:sp>
        <p:grpSp>
          <p:nvGrpSpPr>
            <p:cNvPr id="26" name="iŝḷïḍe">
              <a:extLst>
                <a:ext uri="{FF2B5EF4-FFF2-40B4-BE49-F238E27FC236}">
                  <a16:creationId xmlns:a16="http://schemas.microsoft.com/office/drawing/2014/main" id="{F1269375-2E7C-A3E2-C165-2062C7404351}"/>
                </a:ext>
              </a:extLst>
            </p:cNvPr>
            <p:cNvGrpSpPr/>
            <p:nvPr/>
          </p:nvGrpSpPr>
          <p:grpSpPr>
            <a:xfrm>
              <a:off x="4034313" y="1577096"/>
              <a:ext cx="4123373" cy="4116702"/>
              <a:chOff x="4034313" y="1787370"/>
              <a:chExt cx="4123373" cy="4116702"/>
            </a:xfrm>
          </p:grpSpPr>
          <p:grpSp>
            <p:nvGrpSpPr>
              <p:cNvPr id="27" name="íṣḻïḓé">
                <a:extLst>
                  <a:ext uri="{FF2B5EF4-FFF2-40B4-BE49-F238E27FC236}">
                    <a16:creationId xmlns:a16="http://schemas.microsoft.com/office/drawing/2014/main" id="{9566258D-33B0-C736-859C-9B314E564D9F}"/>
                  </a:ext>
                </a:extLst>
              </p:cNvPr>
              <p:cNvGrpSpPr/>
              <p:nvPr/>
            </p:nvGrpSpPr>
            <p:grpSpPr>
              <a:xfrm>
                <a:off x="6158273" y="1787370"/>
                <a:ext cx="1685823" cy="1427835"/>
                <a:chOff x="6158273" y="1787370"/>
                <a:chExt cx="1685823" cy="1427835"/>
              </a:xfrm>
            </p:grpSpPr>
            <p:sp>
              <p:nvSpPr>
                <p:cNvPr id="54" name="îṡ1îďé">
                  <a:extLst>
                    <a:ext uri="{FF2B5EF4-FFF2-40B4-BE49-F238E27FC236}">
                      <a16:creationId xmlns:a16="http://schemas.microsoft.com/office/drawing/2014/main" id="{DE0356C0-7736-0427-0BC8-E174D9865DD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58273" y="1787370"/>
                  <a:ext cx="1685823" cy="1427835"/>
                </a:xfrm>
                <a:custGeom>
                  <a:avLst/>
                  <a:gdLst>
                    <a:gd name="T0" fmla="*/ 601663 w 21600"/>
                    <a:gd name="T1" fmla="*/ 509588 h 21600"/>
                    <a:gd name="T2" fmla="*/ 601663 w 21600"/>
                    <a:gd name="T3" fmla="*/ 509588 h 21600"/>
                    <a:gd name="T4" fmla="*/ 601663 w 21600"/>
                    <a:gd name="T5" fmla="*/ 509588 h 21600"/>
                    <a:gd name="T6" fmla="*/ 601663 w 21600"/>
                    <a:gd name="T7" fmla="*/ 509588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0" y="13292"/>
                      </a:moveTo>
                      <a:cubicBezTo>
                        <a:pt x="562" y="0"/>
                        <a:pt x="562" y="0"/>
                        <a:pt x="562" y="0"/>
                      </a:cubicBezTo>
                      <a:cubicBezTo>
                        <a:pt x="9217" y="497"/>
                        <a:pt x="17027" y="5981"/>
                        <a:pt x="21600" y="14538"/>
                      </a:cubicBezTo>
                      <a:cubicBezTo>
                        <a:pt x="12030" y="21600"/>
                        <a:pt x="12030" y="21600"/>
                        <a:pt x="12030" y="21600"/>
                      </a:cubicBezTo>
                      <a:cubicBezTo>
                        <a:pt x="9498" y="16865"/>
                        <a:pt x="5065" y="13624"/>
                        <a:pt x="0" y="13292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55" name="îšḷiḋê">
                  <a:extLst>
                    <a:ext uri="{FF2B5EF4-FFF2-40B4-BE49-F238E27FC236}">
                      <a16:creationId xmlns:a16="http://schemas.microsoft.com/office/drawing/2014/main" id="{5E7A5D10-A449-B695-AA3E-C4B07391DF10}"/>
                    </a:ext>
                  </a:extLst>
                </p:cNvPr>
                <p:cNvGrpSpPr/>
                <p:nvPr/>
              </p:nvGrpSpPr>
              <p:grpSpPr>
                <a:xfrm>
                  <a:off x="6684760" y="2233977"/>
                  <a:ext cx="464344" cy="464344"/>
                  <a:chOff x="3498967" y="3049909"/>
                  <a:chExt cx="464344" cy="464344"/>
                </a:xfrm>
                <a:solidFill>
                  <a:schemeClr val="bg1"/>
                </a:solidFill>
              </p:grpSpPr>
              <p:sp>
                <p:nvSpPr>
                  <p:cNvPr id="56" name="îŝľiḑe">
                    <a:extLst>
                      <a:ext uri="{FF2B5EF4-FFF2-40B4-BE49-F238E27FC236}">
                        <a16:creationId xmlns:a16="http://schemas.microsoft.com/office/drawing/2014/main" id="{22099550-8D14-CC92-0EDB-33B826B9479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498967" y="3049909"/>
                    <a:ext cx="464344" cy="4643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3499" y="14850"/>
                        </a:moveTo>
                        <a:cubicBezTo>
                          <a:pt x="9772" y="14850"/>
                          <a:pt x="6749" y="11827"/>
                          <a:pt x="6749" y="8100"/>
                        </a:cubicBezTo>
                        <a:cubicBezTo>
                          <a:pt x="6749" y="4372"/>
                          <a:pt x="9772" y="1350"/>
                          <a:pt x="13499" y="1350"/>
                        </a:cubicBezTo>
                        <a:cubicBezTo>
                          <a:pt x="17227" y="1350"/>
                          <a:pt x="20249" y="4372"/>
                          <a:pt x="20249" y="8100"/>
                        </a:cubicBezTo>
                        <a:cubicBezTo>
                          <a:pt x="20249" y="11827"/>
                          <a:pt x="17227" y="14850"/>
                          <a:pt x="13499" y="14850"/>
                        </a:cubicBezTo>
                        <a:moveTo>
                          <a:pt x="3236" y="20042"/>
                        </a:moveTo>
                        <a:cubicBezTo>
                          <a:pt x="3019" y="20266"/>
                          <a:pt x="2718" y="20408"/>
                          <a:pt x="2382" y="20408"/>
                        </a:cubicBezTo>
                        <a:cubicBezTo>
                          <a:pt x="1724" y="20408"/>
                          <a:pt x="1191" y="19875"/>
                          <a:pt x="1191" y="19218"/>
                        </a:cubicBezTo>
                        <a:cubicBezTo>
                          <a:pt x="1191" y="18881"/>
                          <a:pt x="1332" y="18580"/>
                          <a:pt x="1557" y="18363"/>
                        </a:cubicBezTo>
                        <a:lnTo>
                          <a:pt x="1551" y="18358"/>
                        </a:lnTo>
                        <a:lnTo>
                          <a:pt x="6996" y="12913"/>
                        </a:lnTo>
                        <a:cubicBezTo>
                          <a:pt x="7472" y="13555"/>
                          <a:pt x="8039" y="14122"/>
                          <a:pt x="8680" y="14599"/>
                        </a:cubicBezTo>
                        <a:cubicBezTo>
                          <a:pt x="8680" y="14599"/>
                          <a:pt x="3236" y="20042"/>
                          <a:pt x="3236" y="20042"/>
                        </a:cubicBezTo>
                        <a:close/>
                        <a:moveTo>
                          <a:pt x="13499" y="0"/>
                        </a:moveTo>
                        <a:cubicBezTo>
                          <a:pt x="9026" y="0"/>
                          <a:pt x="5399" y="3626"/>
                          <a:pt x="5399" y="8100"/>
                        </a:cubicBezTo>
                        <a:cubicBezTo>
                          <a:pt x="5399" y="9467"/>
                          <a:pt x="5742" y="10754"/>
                          <a:pt x="6341" y="11884"/>
                        </a:cubicBezTo>
                        <a:lnTo>
                          <a:pt x="709" y="17515"/>
                        </a:lnTo>
                        <a:lnTo>
                          <a:pt x="713" y="17520"/>
                        </a:lnTo>
                        <a:cubicBezTo>
                          <a:pt x="274" y="17953"/>
                          <a:pt x="0" y="18552"/>
                          <a:pt x="0" y="19218"/>
                        </a:cubicBezTo>
                        <a:cubicBezTo>
                          <a:pt x="0" y="20533"/>
                          <a:pt x="1066" y="21599"/>
                          <a:pt x="2382" y="21599"/>
                        </a:cubicBezTo>
                        <a:cubicBezTo>
                          <a:pt x="3047" y="21599"/>
                          <a:pt x="3647" y="21326"/>
                          <a:pt x="4079" y="20885"/>
                        </a:cubicBezTo>
                        <a:lnTo>
                          <a:pt x="4078" y="20884"/>
                        </a:lnTo>
                        <a:lnTo>
                          <a:pt x="9708" y="15255"/>
                        </a:lnTo>
                        <a:cubicBezTo>
                          <a:pt x="10839" y="15856"/>
                          <a:pt x="12128" y="16200"/>
                          <a:pt x="13499" y="16200"/>
                        </a:cubicBezTo>
                        <a:cubicBezTo>
                          <a:pt x="17973" y="16200"/>
                          <a:pt x="21600" y="12573"/>
                          <a:pt x="21600" y="8100"/>
                        </a:cubicBezTo>
                        <a:cubicBezTo>
                          <a:pt x="21600" y="3626"/>
                          <a:pt x="17973" y="0"/>
                          <a:pt x="13499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7" name="iṡlíḓè">
                    <a:extLst>
                      <a:ext uri="{FF2B5EF4-FFF2-40B4-BE49-F238E27FC236}">
                        <a16:creationId xmlns:a16="http://schemas.microsoft.com/office/drawing/2014/main" id="{567DD680-C365-99C1-0F9D-14F65099D133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3687085" y="3122140"/>
                    <a:ext cx="109538" cy="1087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160" y="0"/>
                        </a:moveTo>
                        <a:cubicBezTo>
                          <a:pt x="9025" y="0"/>
                          <a:pt x="0" y="9025"/>
                          <a:pt x="0" y="20160"/>
                        </a:cubicBezTo>
                        <a:cubicBezTo>
                          <a:pt x="0" y="20954"/>
                          <a:pt x="644" y="21600"/>
                          <a:pt x="1440" y="21600"/>
                        </a:cubicBezTo>
                        <a:cubicBezTo>
                          <a:pt x="2235" y="21600"/>
                          <a:pt x="2880" y="20954"/>
                          <a:pt x="2880" y="20160"/>
                        </a:cubicBezTo>
                        <a:cubicBezTo>
                          <a:pt x="2880" y="10618"/>
                          <a:pt x="10617" y="2880"/>
                          <a:pt x="20160" y="2880"/>
                        </a:cubicBezTo>
                        <a:cubicBezTo>
                          <a:pt x="20955" y="2880"/>
                          <a:pt x="21599" y="2234"/>
                          <a:pt x="21599" y="1440"/>
                        </a:cubicBezTo>
                        <a:cubicBezTo>
                          <a:pt x="21599" y="645"/>
                          <a:pt x="20955" y="0"/>
                          <a:pt x="2016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28" name="iŝlïḍê">
                <a:extLst>
                  <a:ext uri="{FF2B5EF4-FFF2-40B4-BE49-F238E27FC236}">
                    <a16:creationId xmlns:a16="http://schemas.microsoft.com/office/drawing/2014/main" id="{05AFD73C-B77E-BBD1-B313-0FDC4D1F56E3}"/>
                  </a:ext>
                </a:extLst>
              </p:cNvPr>
              <p:cNvGrpSpPr/>
              <p:nvPr/>
            </p:nvGrpSpPr>
            <p:grpSpPr>
              <a:xfrm>
                <a:off x="4339007" y="1787370"/>
                <a:ext cx="1681375" cy="1436731"/>
                <a:chOff x="4339007" y="1787370"/>
                <a:chExt cx="1681375" cy="1436731"/>
              </a:xfrm>
            </p:grpSpPr>
            <p:sp>
              <p:nvSpPr>
                <p:cNvPr id="52" name="îsḷíḓè">
                  <a:extLst>
                    <a:ext uri="{FF2B5EF4-FFF2-40B4-BE49-F238E27FC236}">
                      <a16:creationId xmlns:a16="http://schemas.microsoft.com/office/drawing/2014/main" id="{41DF8497-4339-98BC-9EC8-49D1781457D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39007" y="1787370"/>
                  <a:ext cx="1681375" cy="1436731"/>
                </a:xfrm>
                <a:custGeom>
                  <a:avLst/>
                  <a:gdLst>
                    <a:gd name="T0" fmla="*/ 600075 w 21600"/>
                    <a:gd name="T1" fmla="*/ 512763 h 21600"/>
                    <a:gd name="T2" fmla="*/ 600075 w 21600"/>
                    <a:gd name="T3" fmla="*/ 512763 h 21600"/>
                    <a:gd name="T4" fmla="*/ 600075 w 21600"/>
                    <a:gd name="T5" fmla="*/ 512763 h 21600"/>
                    <a:gd name="T6" fmla="*/ 600075 w 21600"/>
                    <a:gd name="T7" fmla="*/ 5127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9599" y="21600"/>
                      </a:moveTo>
                      <a:cubicBezTo>
                        <a:pt x="0" y="14675"/>
                        <a:pt x="0" y="14675"/>
                        <a:pt x="0" y="14675"/>
                      </a:cubicBezTo>
                      <a:cubicBezTo>
                        <a:pt x="4518" y="6100"/>
                        <a:pt x="12282" y="576"/>
                        <a:pt x="20893" y="0"/>
                      </a:cubicBezTo>
                      <a:cubicBezTo>
                        <a:pt x="21599" y="13191"/>
                        <a:pt x="21599" y="13191"/>
                        <a:pt x="21599" y="13191"/>
                      </a:cubicBezTo>
                      <a:cubicBezTo>
                        <a:pt x="16518" y="13521"/>
                        <a:pt x="12140" y="16817"/>
                        <a:pt x="9599" y="2160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53" name="iṣḷiḑé">
                  <a:extLst>
                    <a:ext uri="{FF2B5EF4-FFF2-40B4-BE49-F238E27FC236}">
                      <a16:creationId xmlns:a16="http://schemas.microsoft.com/office/drawing/2014/main" id="{FB792008-7C92-0C29-B3C3-4CD9CACD257A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989382" y="2240756"/>
                  <a:ext cx="465138" cy="464344"/>
                </a:xfrm>
                <a:custGeom>
                  <a:avLst/>
                  <a:gdLst>
                    <a:gd name="T0" fmla="+- 0 10794 23"/>
                    <a:gd name="T1" fmla="*/ T0 w 21543"/>
                    <a:gd name="T2" fmla="*/ 10800 h 21600"/>
                    <a:gd name="T3" fmla="+- 0 10794 23"/>
                    <a:gd name="T4" fmla="*/ T3 w 21543"/>
                    <a:gd name="T5" fmla="*/ 10800 h 21600"/>
                    <a:gd name="T6" fmla="+- 0 10794 23"/>
                    <a:gd name="T7" fmla="*/ T6 w 21543"/>
                    <a:gd name="T8" fmla="*/ 10800 h 21600"/>
                    <a:gd name="T9" fmla="+- 0 10794 23"/>
                    <a:gd name="T10" fmla="*/ T9 w 21543"/>
                    <a:gd name="T11" fmla="*/ 10800 h 21600"/>
                  </a:gdLst>
                  <a:ahLst/>
                  <a:cxnLst>
                    <a:cxn ang="0">
                      <a:pos x="T1" y="T2"/>
                    </a:cxn>
                    <a:cxn ang="0">
                      <a:pos x="T4" y="T5"/>
                    </a:cxn>
                    <a:cxn ang="0">
                      <a:pos x="T7" y="T8"/>
                    </a:cxn>
                    <a:cxn ang="0">
                      <a:pos x="T10" y="T11"/>
                    </a:cxn>
                  </a:cxnLst>
                  <a:rect l="0" t="0" r="r" b="b"/>
                  <a:pathLst>
                    <a:path w="21543" h="21600">
                      <a:moveTo>
                        <a:pt x="16976" y="19986"/>
                      </a:moveTo>
                      <a:lnTo>
                        <a:pt x="11226" y="17680"/>
                      </a:lnTo>
                      <a:cubicBezTo>
                        <a:pt x="11088" y="17626"/>
                        <a:pt x="10946" y="17608"/>
                        <a:pt x="10806" y="17600"/>
                      </a:cubicBezTo>
                      <a:lnTo>
                        <a:pt x="19660" y="3837"/>
                      </a:lnTo>
                      <a:cubicBezTo>
                        <a:pt x="19660" y="3837"/>
                        <a:pt x="16976" y="19986"/>
                        <a:pt x="16976" y="19986"/>
                      </a:cubicBezTo>
                      <a:close/>
                      <a:moveTo>
                        <a:pt x="6859" y="16244"/>
                      </a:moveTo>
                      <a:cubicBezTo>
                        <a:pt x="6858" y="16242"/>
                        <a:pt x="6855" y="16240"/>
                        <a:pt x="6854" y="16238"/>
                      </a:cubicBezTo>
                      <a:lnTo>
                        <a:pt x="19606" y="2552"/>
                      </a:lnTo>
                      <a:lnTo>
                        <a:pt x="8735" y="19536"/>
                      </a:lnTo>
                      <a:cubicBezTo>
                        <a:pt x="8735" y="19536"/>
                        <a:pt x="6859" y="16244"/>
                        <a:pt x="6859" y="16244"/>
                      </a:cubicBezTo>
                      <a:close/>
                      <a:moveTo>
                        <a:pt x="2111" y="14024"/>
                      </a:moveTo>
                      <a:lnTo>
                        <a:pt x="17712" y="3595"/>
                      </a:lnTo>
                      <a:lnTo>
                        <a:pt x="6369" y="15770"/>
                      </a:lnTo>
                      <a:cubicBezTo>
                        <a:pt x="6309" y="15734"/>
                        <a:pt x="6256" y="15687"/>
                        <a:pt x="6190" y="15660"/>
                      </a:cubicBezTo>
                      <a:cubicBezTo>
                        <a:pt x="6190" y="15660"/>
                        <a:pt x="2111" y="14024"/>
                        <a:pt x="2111" y="14024"/>
                      </a:cubicBezTo>
                      <a:close/>
                      <a:moveTo>
                        <a:pt x="21234" y="108"/>
                      </a:moveTo>
                      <a:cubicBezTo>
                        <a:pt x="21123" y="35"/>
                        <a:pt x="20996" y="0"/>
                        <a:pt x="20868" y="0"/>
                      </a:cubicBezTo>
                      <a:cubicBezTo>
                        <a:pt x="20738" y="0"/>
                        <a:pt x="20608" y="36"/>
                        <a:pt x="20495" y="113"/>
                      </a:cubicBezTo>
                      <a:lnTo>
                        <a:pt x="299" y="13613"/>
                      </a:lnTo>
                      <a:cubicBezTo>
                        <a:pt x="91" y="13751"/>
                        <a:pt x="-23" y="13995"/>
                        <a:pt x="3" y="14244"/>
                      </a:cubicBezTo>
                      <a:cubicBezTo>
                        <a:pt x="28" y="14494"/>
                        <a:pt x="190" y="14708"/>
                        <a:pt x="422" y="14801"/>
                      </a:cubicBezTo>
                      <a:lnTo>
                        <a:pt x="5689" y="16914"/>
                      </a:lnTo>
                      <a:lnTo>
                        <a:pt x="8166" y="21259"/>
                      </a:lnTo>
                      <a:cubicBezTo>
                        <a:pt x="8284" y="21468"/>
                        <a:pt x="8505" y="21597"/>
                        <a:pt x="8743" y="21599"/>
                      </a:cubicBezTo>
                      <a:lnTo>
                        <a:pt x="8751" y="21599"/>
                      </a:lnTo>
                      <a:cubicBezTo>
                        <a:pt x="8987" y="21599"/>
                        <a:pt x="9206" y="21474"/>
                        <a:pt x="9328" y="21271"/>
                      </a:cubicBezTo>
                      <a:lnTo>
                        <a:pt x="10726" y="18934"/>
                      </a:lnTo>
                      <a:lnTo>
                        <a:pt x="17253" y="21551"/>
                      </a:lnTo>
                      <a:cubicBezTo>
                        <a:pt x="17332" y="21584"/>
                        <a:pt x="17418" y="21599"/>
                        <a:pt x="17502" y="21599"/>
                      </a:cubicBezTo>
                      <a:cubicBezTo>
                        <a:pt x="17617" y="21599"/>
                        <a:pt x="17731" y="21571"/>
                        <a:pt x="17832" y="21512"/>
                      </a:cubicBezTo>
                      <a:cubicBezTo>
                        <a:pt x="18010" y="21412"/>
                        <a:pt x="18133" y="21238"/>
                        <a:pt x="18167" y="21035"/>
                      </a:cubicBezTo>
                      <a:lnTo>
                        <a:pt x="21533" y="785"/>
                      </a:lnTo>
                      <a:cubicBezTo>
                        <a:pt x="21576" y="520"/>
                        <a:pt x="21459" y="254"/>
                        <a:pt x="21234" y="108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  <p:grpSp>
            <p:nvGrpSpPr>
              <p:cNvPr id="29" name="íṡḷïḍè">
                <a:extLst>
                  <a:ext uri="{FF2B5EF4-FFF2-40B4-BE49-F238E27FC236}">
                    <a16:creationId xmlns:a16="http://schemas.microsoft.com/office/drawing/2014/main" id="{DC4ED8C0-3874-5ABE-FC8E-EB623758D6CF}"/>
                  </a:ext>
                </a:extLst>
              </p:cNvPr>
              <p:cNvGrpSpPr/>
              <p:nvPr/>
            </p:nvGrpSpPr>
            <p:grpSpPr>
              <a:xfrm>
                <a:off x="4034313" y="2912735"/>
                <a:ext cx="1018611" cy="1901556"/>
                <a:chOff x="4034313" y="2912735"/>
                <a:chExt cx="1018611" cy="1901556"/>
              </a:xfrm>
            </p:grpSpPr>
            <p:sp>
              <p:nvSpPr>
                <p:cNvPr id="46" name="ï$líḑê">
                  <a:extLst>
                    <a:ext uri="{FF2B5EF4-FFF2-40B4-BE49-F238E27FC236}">
                      <a16:creationId xmlns:a16="http://schemas.microsoft.com/office/drawing/2014/main" id="{E2F874F4-F0F8-E3AE-A498-DDB799F8EC84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034313" y="2912735"/>
                  <a:ext cx="1018611" cy="1901556"/>
                </a:xfrm>
                <a:custGeom>
                  <a:avLst/>
                  <a:gdLst>
                    <a:gd name="T0" fmla="*/ 363519 w 20023"/>
                    <a:gd name="T1" fmla="*/ 678657 h 21600"/>
                    <a:gd name="T2" fmla="*/ 363519 w 20023"/>
                    <a:gd name="T3" fmla="*/ 678657 h 21600"/>
                    <a:gd name="T4" fmla="*/ 363519 w 20023"/>
                    <a:gd name="T5" fmla="*/ 678657 h 21600"/>
                    <a:gd name="T6" fmla="*/ 363519 w 20023"/>
                    <a:gd name="T7" fmla="*/ 678657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23" h="21600">
                      <a:moveTo>
                        <a:pt x="20022" y="16855"/>
                      </a:moveTo>
                      <a:cubicBezTo>
                        <a:pt x="4794" y="21599"/>
                        <a:pt x="4794" y="21599"/>
                        <a:pt x="4794" y="21599"/>
                      </a:cubicBezTo>
                      <a:cubicBezTo>
                        <a:pt x="-1469" y="14858"/>
                        <a:pt x="-1577" y="6805"/>
                        <a:pt x="4363" y="0"/>
                      </a:cubicBezTo>
                      <a:cubicBezTo>
                        <a:pt x="19806" y="4495"/>
                        <a:pt x="19806" y="4495"/>
                        <a:pt x="19806" y="4495"/>
                      </a:cubicBezTo>
                      <a:cubicBezTo>
                        <a:pt x="18186" y="6305"/>
                        <a:pt x="17322" y="8365"/>
                        <a:pt x="17322" y="10550"/>
                      </a:cubicBezTo>
                      <a:cubicBezTo>
                        <a:pt x="17322" y="12860"/>
                        <a:pt x="18294" y="14982"/>
                        <a:pt x="20022" y="16855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7" name="íSľïḑe">
                  <a:extLst>
                    <a:ext uri="{FF2B5EF4-FFF2-40B4-BE49-F238E27FC236}">
                      <a16:creationId xmlns:a16="http://schemas.microsoft.com/office/drawing/2014/main" id="{D8641260-8065-BDA6-837C-1F68E43A565F}"/>
                    </a:ext>
                  </a:extLst>
                </p:cNvPr>
                <p:cNvGrpSpPr/>
                <p:nvPr/>
              </p:nvGrpSpPr>
              <p:grpSpPr>
                <a:xfrm>
                  <a:off x="4286914" y="3667853"/>
                  <a:ext cx="465138" cy="391319"/>
                  <a:chOff x="5356342" y="3093565"/>
                  <a:chExt cx="465138" cy="391319"/>
                </a:xfrm>
                <a:solidFill>
                  <a:schemeClr val="bg1"/>
                </a:solidFill>
              </p:grpSpPr>
              <p:sp>
                <p:nvSpPr>
                  <p:cNvPr id="48" name="ïŝḻïḍe">
                    <a:extLst>
                      <a:ext uri="{FF2B5EF4-FFF2-40B4-BE49-F238E27FC236}">
                        <a16:creationId xmlns:a16="http://schemas.microsoft.com/office/drawing/2014/main" id="{741F46BC-BC66-671F-7EBA-68B9B2C819B0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73023" y="3195165"/>
                    <a:ext cx="231775" cy="231775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6948" y="16070"/>
                        </a:moveTo>
                        <a:cubicBezTo>
                          <a:pt x="14037" y="19468"/>
                          <a:pt x="8925" y="19859"/>
                          <a:pt x="5529" y="16948"/>
                        </a:cubicBezTo>
                        <a:cubicBezTo>
                          <a:pt x="2130" y="14038"/>
                          <a:pt x="1740" y="8924"/>
                          <a:pt x="4651" y="5527"/>
                        </a:cubicBezTo>
                        <a:cubicBezTo>
                          <a:pt x="7559" y="2131"/>
                          <a:pt x="12674" y="1740"/>
                          <a:pt x="16070" y="4650"/>
                        </a:cubicBezTo>
                        <a:cubicBezTo>
                          <a:pt x="19466" y="7560"/>
                          <a:pt x="19859" y="12673"/>
                          <a:pt x="16948" y="16070"/>
                        </a:cubicBezTo>
                        <a:moveTo>
                          <a:pt x="10800" y="0"/>
                        </a:moveTo>
                        <a:cubicBezTo>
                          <a:pt x="4833" y="0"/>
                          <a:pt x="0" y="4834"/>
                          <a:pt x="0" y="10800"/>
                        </a:cubicBezTo>
                        <a:cubicBezTo>
                          <a:pt x="0" y="16765"/>
                          <a:pt x="4833" y="21599"/>
                          <a:pt x="10800" y="21599"/>
                        </a:cubicBezTo>
                        <a:cubicBezTo>
                          <a:pt x="16764" y="21599"/>
                          <a:pt x="21600" y="16765"/>
                          <a:pt x="21600" y="10800"/>
                        </a:cubicBezTo>
                        <a:cubicBezTo>
                          <a:pt x="21600" y="4834"/>
                          <a:pt x="16764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0" name="ïṧ1ïḍê">
                    <a:extLst>
                      <a:ext uri="{FF2B5EF4-FFF2-40B4-BE49-F238E27FC236}">
                        <a16:creationId xmlns:a16="http://schemas.microsoft.com/office/drawing/2014/main" id="{3DE0CAEB-6B21-7614-7AD8-A1FE31257304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530967" y="3253109"/>
                    <a:ext cx="65088" cy="65088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9200" y="0"/>
                        </a:moveTo>
                        <a:cubicBezTo>
                          <a:pt x="8596" y="0"/>
                          <a:pt x="0" y="8596"/>
                          <a:pt x="0" y="19195"/>
                        </a:cubicBezTo>
                        <a:lnTo>
                          <a:pt x="0" y="19199"/>
                        </a:lnTo>
                        <a:cubicBezTo>
                          <a:pt x="0" y="20524"/>
                          <a:pt x="1068" y="21599"/>
                          <a:pt x="2400" y="21599"/>
                        </a:cubicBezTo>
                        <a:cubicBezTo>
                          <a:pt x="3721" y="21599"/>
                          <a:pt x="4800" y="20524"/>
                          <a:pt x="4800" y="19199"/>
                        </a:cubicBezTo>
                        <a:lnTo>
                          <a:pt x="4800" y="19195"/>
                        </a:lnTo>
                        <a:cubicBezTo>
                          <a:pt x="4800" y="11247"/>
                          <a:pt x="11240" y="4799"/>
                          <a:pt x="19200" y="4799"/>
                        </a:cubicBezTo>
                        <a:cubicBezTo>
                          <a:pt x="20521" y="4799"/>
                          <a:pt x="21600" y="3724"/>
                          <a:pt x="21600" y="2399"/>
                        </a:cubicBezTo>
                        <a:cubicBezTo>
                          <a:pt x="21600" y="1075"/>
                          <a:pt x="20521" y="0"/>
                          <a:pt x="192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51" name="íṥļidè">
                    <a:extLst>
                      <a:ext uri="{FF2B5EF4-FFF2-40B4-BE49-F238E27FC236}">
                        <a16:creationId xmlns:a16="http://schemas.microsoft.com/office/drawing/2014/main" id="{FCF6F248-7581-636E-3D1B-1BE77CE0F1A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56342" y="3093565"/>
                    <a:ext cx="465138" cy="39131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9199"/>
                        </a:moveTo>
                        <a:cubicBezTo>
                          <a:pt x="20249" y="19642"/>
                          <a:pt x="19948" y="19999"/>
                          <a:pt x="19575" y="19999"/>
                        </a:cubicBezTo>
                        <a:lnTo>
                          <a:pt x="2024" y="19999"/>
                        </a:lnTo>
                        <a:cubicBezTo>
                          <a:pt x="1651" y="19999"/>
                          <a:pt x="1349" y="19642"/>
                          <a:pt x="1349" y="19199"/>
                        </a:cubicBezTo>
                        <a:lnTo>
                          <a:pt x="1349" y="7200"/>
                        </a:lnTo>
                        <a:cubicBezTo>
                          <a:pt x="1349" y="6809"/>
                          <a:pt x="1588" y="6475"/>
                          <a:pt x="1914" y="6411"/>
                        </a:cubicBezTo>
                        <a:lnTo>
                          <a:pt x="5588" y="5684"/>
                        </a:lnTo>
                        <a:lnTo>
                          <a:pt x="6797" y="2103"/>
                        </a:lnTo>
                        <a:cubicBezTo>
                          <a:pt x="6900" y="1799"/>
                          <a:pt x="7148" y="1600"/>
                          <a:pt x="7424" y="1600"/>
                        </a:cubicBezTo>
                        <a:lnTo>
                          <a:pt x="14174" y="1600"/>
                        </a:lnTo>
                        <a:cubicBezTo>
                          <a:pt x="14450" y="1600"/>
                          <a:pt x="14698" y="1799"/>
                          <a:pt x="14801" y="2103"/>
                        </a:cubicBezTo>
                        <a:lnTo>
                          <a:pt x="16010" y="5684"/>
                        </a:lnTo>
                        <a:lnTo>
                          <a:pt x="19685" y="6411"/>
                        </a:lnTo>
                        <a:cubicBezTo>
                          <a:pt x="20011" y="6475"/>
                          <a:pt x="20249" y="6809"/>
                          <a:pt x="20249" y="7200"/>
                        </a:cubicBezTo>
                        <a:cubicBezTo>
                          <a:pt x="20249" y="7200"/>
                          <a:pt x="20249" y="19199"/>
                          <a:pt x="20249" y="19199"/>
                        </a:cubicBezTo>
                        <a:close/>
                        <a:moveTo>
                          <a:pt x="19907" y="4832"/>
                        </a:moveTo>
                        <a:lnTo>
                          <a:pt x="16981" y="4254"/>
                        </a:lnTo>
                        <a:lnTo>
                          <a:pt x="16054" y="1507"/>
                        </a:lnTo>
                        <a:cubicBezTo>
                          <a:pt x="15745" y="591"/>
                          <a:pt x="15006" y="0"/>
                          <a:pt x="14174" y="0"/>
                        </a:cubicBezTo>
                        <a:lnTo>
                          <a:pt x="7424" y="0"/>
                        </a:lnTo>
                        <a:cubicBezTo>
                          <a:pt x="6593" y="0"/>
                          <a:pt x="5854" y="591"/>
                          <a:pt x="5543" y="1509"/>
                        </a:cubicBezTo>
                        <a:lnTo>
                          <a:pt x="4618" y="4254"/>
                        </a:lnTo>
                        <a:lnTo>
                          <a:pt x="1692" y="4832"/>
                        </a:lnTo>
                        <a:cubicBezTo>
                          <a:pt x="711" y="5025"/>
                          <a:pt x="0" y="6020"/>
                          <a:pt x="0" y="7200"/>
                        </a:cubicBezTo>
                        <a:lnTo>
                          <a:pt x="0" y="19199"/>
                        </a:lnTo>
                        <a:cubicBezTo>
                          <a:pt x="0" y="20523"/>
                          <a:pt x="908" y="21600"/>
                          <a:pt x="2024" y="21600"/>
                        </a:cubicBezTo>
                        <a:lnTo>
                          <a:pt x="19575" y="21600"/>
                        </a:lnTo>
                        <a:cubicBezTo>
                          <a:pt x="20691" y="21600"/>
                          <a:pt x="21600" y="20523"/>
                          <a:pt x="21600" y="19199"/>
                        </a:cubicBezTo>
                        <a:lnTo>
                          <a:pt x="21600" y="7200"/>
                        </a:lnTo>
                        <a:cubicBezTo>
                          <a:pt x="21600" y="6020"/>
                          <a:pt x="20888" y="5025"/>
                          <a:pt x="19907" y="4832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1" name="îṥ1ide">
                <a:extLst>
                  <a:ext uri="{FF2B5EF4-FFF2-40B4-BE49-F238E27FC236}">
                    <a16:creationId xmlns:a16="http://schemas.microsoft.com/office/drawing/2014/main" id="{E9F6774F-846C-CF53-DE63-54580AF69ED8}"/>
                  </a:ext>
                </a:extLst>
              </p:cNvPr>
              <p:cNvGrpSpPr/>
              <p:nvPr/>
            </p:nvGrpSpPr>
            <p:grpSpPr>
              <a:xfrm>
                <a:off x="4379040" y="4489581"/>
                <a:ext cx="1685823" cy="1414491"/>
                <a:chOff x="4379040" y="4489581"/>
                <a:chExt cx="1685823" cy="1414491"/>
              </a:xfrm>
            </p:grpSpPr>
            <p:sp>
              <p:nvSpPr>
                <p:cNvPr id="41" name="íSļîḑè">
                  <a:extLst>
                    <a:ext uri="{FF2B5EF4-FFF2-40B4-BE49-F238E27FC236}">
                      <a16:creationId xmlns:a16="http://schemas.microsoft.com/office/drawing/2014/main" id="{38398073-CEEF-8A86-BCCE-F6493011C7B0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4379040" y="4489581"/>
                  <a:ext cx="1685823" cy="1414491"/>
                </a:xfrm>
                <a:custGeom>
                  <a:avLst/>
                  <a:gdLst>
                    <a:gd name="T0" fmla="*/ 601663 w 21600"/>
                    <a:gd name="T1" fmla="*/ 504825 h 21600"/>
                    <a:gd name="T2" fmla="*/ 601663 w 21600"/>
                    <a:gd name="T3" fmla="*/ 504825 h 21600"/>
                    <a:gd name="T4" fmla="*/ 601663 w 21600"/>
                    <a:gd name="T5" fmla="*/ 504825 h 21600"/>
                    <a:gd name="T6" fmla="*/ 601663 w 21600"/>
                    <a:gd name="T7" fmla="*/ 504825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21600" y="8153"/>
                      </a:moveTo>
                      <a:cubicBezTo>
                        <a:pt x="21248" y="21600"/>
                        <a:pt x="21248" y="21600"/>
                        <a:pt x="21248" y="21600"/>
                      </a:cubicBezTo>
                      <a:cubicBezTo>
                        <a:pt x="12664" y="21347"/>
                        <a:pt x="4714" y="16052"/>
                        <a:pt x="0" y="7479"/>
                      </a:cubicBezTo>
                      <a:cubicBezTo>
                        <a:pt x="9358" y="0"/>
                        <a:pt x="9358" y="0"/>
                        <a:pt x="9358" y="0"/>
                      </a:cubicBezTo>
                      <a:cubicBezTo>
                        <a:pt x="12030" y="4790"/>
                        <a:pt x="16464" y="7984"/>
                        <a:pt x="21600" y="8153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42" name="ïşḻíḍè">
                  <a:extLst>
                    <a:ext uri="{FF2B5EF4-FFF2-40B4-BE49-F238E27FC236}">
                      <a16:creationId xmlns:a16="http://schemas.microsoft.com/office/drawing/2014/main" id="{81A1584F-78B5-C489-BCCE-DC80D4173052}"/>
                    </a:ext>
                  </a:extLst>
                </p:cNvPr>
                <p:cNvGrpSpPr/>
                <p:nvPr/>
              </p:nvGrpSpPr>
              <p:grpSpPr>
                <a:xfrm>
                  <a:off x="5115541" y="5049296"/>
                  <a:ext cx="465138" cy="435769"/>
                  <a:chOff x="5368132" y="3540125"/>
                  <a:chExt cx="465138" cy="435769"/>
                </a:xfrm>
                <a:solidFill>
                  <a:schemeClr val="bg1"/>
                </a:solidFill>
              </p:grpSpPr>
              <p:sp>
                <p:nvSpPr>
                  <p:cNvPr id="43" name="ïṥ1îḍè">
                    <a:extLst>
                      <a:ext uri="{FF2B5EF4-FFF2-40B4-BE49-F238E27FC236}">
                        <a16:creationId xmlns:a16="http://schemas.microsoft.com/office/drawing/2014/main" id="{84B4C822-FBCA-CF25-8520-4883FCA15D27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426869" y="3598069"/>
                    <a:ext cx="347663" cy="2325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699" y="20255"/>
                        </a:moveTo>
                        <a:lnTo>
                          <a:pt x="899" y="20255"/>
                        </a:lnTo>
                        <a:lnTo>
                          <a:pt x="899" y="1350"/>
                        </a:lnTo>
                        <a:lnTo>
                          <a:pt x="20699" y="1350"/>
                        </a:lnTo>
                        <a:cubicBezTo>
                          <a:pt x="20699" y="1350"/>
                          <a:pt x="20699" y="20255"/>
                          <a:pt x="20699" y="20255"/>
                        </a:cubicBezTo>
                        <a:close/>
                        <a:moveTo>
                          <a:pt x="20699" y="0"/>
                        </a:moveTo>
                        <a:lnTo>
                          <a:pt x="899" y="5"/>
                        </a:lnTo>
                        <a:cubicBezTo>
                          <a:pt x="402" y="5"/>
                          <a:pt x="0" y="603"/>
                          <a:pt x="0" y="1350"/>
                        </a:cubicBezTo>
                        <a:lnTo>
                          <a:pt x="0" y="20249"/>
                        </a:lnTo>
                        <a:cubicBezTo>
                          <a:pt x="0" y="20996"/>
                          <a:pt x="402" y="21599"/>
                          <a:pt x="899" y="21599"/>
                        </a:cubicBezTo>
                        <a:lnTo>
                          <a:pt x="20699" y="21599"/>
                        </a:lnTo>
                        <a:cubicBezTo>
                          <a:pt x="21197" y="21599"/>
                          <a:pt x="21600" y="20996"/>
                          <a:pt x="21600" y="20249"/>
                        </a:cubicBezTo>
                        <a:lnTo>
                          <a:pt x="21600" y="1350"/>
                        </a:lnTo>
                        <a:cubicBezTo>
                          <a:pt x="21600" y="603"/>
                          <a:pt x="21197" y="0"/>
                          <a:pt x="20699" y="0"/>
                        </a:cubicBezTo>
                      </a:path>
                    </a:pathLst>
                  </a:custGeom>
                  <a:solidFill>
                    <a:schemeClr val="accent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5" name="ïŝḻíḍê">
                    <a:extLst>
                      <a:ext uri="{FF2B5EF4-FFF2-40B4-BE49-F238E27FC236}">
                        <a16:creationId xmlns:a16="http://schemas.microsoft.com/office/drawing/2014/main" id="{F41E946E-F917-A9B5-930A-EE57FBDEDC5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5368132" y="3540125"/>
                    <a:ext cx="465138" cy="4357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20249" y="16562"/>
                        </a:moveTo>
                        <a:cubicBezTo>
                          <a:pt x="20249" y="16959"/>
                          <a:pt x="19946" y="17282"/>
                          <a:pt x="19575" y="17282"/>
                        </a:cubicBezTo>
                        <a:lnTo>
                          <a:pt x="13499" y="17282"/>
                        </a:lnTo>
                        <a:lnTo>
                          <a:pt x="8099" y="17282"/>
                        </a:lnTo>
                        <a:lnTo>
                          <a:pt x="2024" y="17282"/>
                        </a:lnTo>
                        <a:cubicBezTo>
                          <a:pt x="1651" y="17282"/>
                          <a:pt x="1349" y="16959"/>
                          <a:pt x="1349" y="16562"/>
                        </a:cubicBezTo>
                        <a:lnTo>
                          <a:pt x="1349" y="2160"/>
                        </a:lnTo>
                        <a:cubicBezTo>
                          <a:pt x="1349" y="1762"/>
                          <a:pt x="1651" y="1440"/>
                          <a:pt x="2024" y="1440"/>
                        </a:cubicBezTo>
                        <a:lnTo>
                          <a:pt x="19575" y="1440"/>
                        </a:lnTo>
                        <a:cubicBezTo>
                          <a:pt x="19946" y="1440"/>
                          <a:pt x="20249" y="1762"/>
                          <a:pt x="20249" y="2160"/>
                        </a:cubicBezTo>
                        <a:cubicBezTo>
                          <a:pt x="20249" y="2160"/>
                          <a:pt x="20249" y="16562"/>
                          <a:pt x="20249" y="16562"/>
                        </a:cubicBezTo>
                        <a:close/>
                        <a:moveTo>
                          <a:pt x="19575" y="0"/>
                        </a:moveTo>
                        <a:lnTo>
                          <a:pt x="2024" y="0"/>
                        </a:lnTo>
                        <a:cubicBezTo>
                          <a:pt x="905" y="0"/>
                          <a:pt x="0" y="966"/>
                          <a:pt x="0" y="2160"/>
                        </a:cubicBezTo>
                        <a:lnTo>
                          <a:pt x="0" y="16562"/>
                        </a:lnTo>
                        <a:cubicBezTo>
                          <a:pt x="0" y="17753"/>
                          <a:pt x="903" y="18718"/>
                          <a:pt x="2018" y="18721"/>
                        </a:cubicBezTo>
                        <a:lnTo>
                          <a:pt x="8774" y="18721"/>
                        </a:lnTo>
                        <a:lnTo>
                          <a:pt x="8774" y="19597"/>
                        </a:lnTo>
                        <a:lnTo>
                          <a:pt x="4561" y="20181"/>
                        </a:lnTo>
                        <a:cubicBezTo>
                          <a:pt x="4260" y="20262"/>
                          <a:pt x="4049" y="20549"/>
                          <a:pt x="4049" y="20879"/>
                        </a:cubicBezTo>
                        <a:cubicBezTo>
                          <a:pt x="4049" y="21277"/>
                          <a:pt x="4351" y="21599"/>
                          <a:pt x="4724" y="21599"/>
                        </a:cubicBezTo>
                        <a:lnTo>
                          <a:pt x="16874" y="21599"/>
                        </a:lnTo>
                        <a:cubicBezTo>
                          <a:pt x="17248" y="21599"/>
                          <a:pt x="17549" y="21277"/>
                          <a:pt x="17549" y="20879"/>
                        </a:cubicBezTo>
                        <a:cubicBezTo>
                          <a:pt x="17549" y="20549"/>
                          <a:pt x="17339" y="20262"/>
                          <a:pt x="17038" y="20181"/>
                        </a:cubicBezTo>
                        <a:lnTo>
                          <a:pt x="12824" y="19597"/>
                        </a:lnTo>
                        <a:lnTo>
                          <a:pt x="12824" y="18721"/>
                        </a:lnTo>
                        <a:lnTo>
                          <a:pt x="19581" y="18721"/>
                        </a:lnTo>
                        <a:cubicBezTo>
                          <a:pt x="20696" y="18718"/>
                          <a:pt x="21600" y="17753"/>
                          <a:pt x="21600" y="16562"/>
                        </a:cubicBezTo>
                        <a:lnTo>
                          <a:pt x="21600" y="2160"/>
                        </a:lnTo>
                        <a:cubicBezTo>
                          <a:pt x="21600" y="966"/>
                          <a:pt x="20692" y="0"/>
                          <a:pt x="19575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2" name="ïşľïḑê">
                <a:extLst>
                  <a:ext uri="{FF2B5EF4-FFF2-40B4-BE49-F238E27FC236}">
                    <a16:creationId xmlns:a16="http://schemas.microsoft.com/office/drawing/2014/main" id="{038D1EA3-9403-B2F2-A9CE-A5E8B21A48EB}"/>
                  </a:ext>
                </a:extLst>
              </p:cNvPr>
              <p:cNvGrpSpPr/>
              <p:nvPr/>
            </p:nvGrpSpPr>
            <p:grpSpPr>
              <a:xfrm>
                <a:off x="7141300" y="2892719"/>
                <a:ext cx="1016386" cy="1899332"/>
                <a:chOff x="7141300" y="2892719"/>
                <a:chExt cx="1016386" cy="1899332"/>
              </a:xfrm>
            </p:grpSpPr>
            <p:sp>
              <p:nvSpPr>
                <p:cNvPr id="36" name="íŝḷîḑê">
                  <a:extLst>
                    <a:ext uri="{FF2B5EF4-FFF2-40B4-BE49-F238E27FC236}">
                      <a16:creationId xmlns:a16="http://schemas.microsoft.com/office/drawing/2014/main" id="{798C5E32-9F54-EA93-7527-EE9BF6C97E82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7141300" y="2892719"/>
                  <a:ext cx="1016386" cy="1899332"/>
                </a:xfrm>
                <a:custGeom>
                  <a:avLst/>
                  <a:gdLst>
                    <a:gd name="T0" fmla="*/ 362725 w 20053"/>
                    <a:gd name="T1" fmla="*/ 677863 h 21600"/>
                    <a:gd name="T2" fmla="*/ 362725 w 20053"/>
                    <a:gd name="T3" fmla="*/ 677863 h 21600"/>
                    <a:gd name="T4" fmla="*/ 362725 w 20053"/>
                    <a:gd name="T5" fmla="*/ 677863 h 21600"/>
                    <a:gd name="T6" fmla="*/ 362725 w 20053"/>
                    <a:gd name="T7" fmla="*/ 677863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0053" h="21600">
                      <a:moveTo>
                        <a:pt x="0" y="4620"/>
                      </a:moveTo>
                      <a:cubicBezTo>
                        <a:pt x="15412" y="0"/>
                        <a:pt x="15412" y="0"/>
                        <a:pt x="15412" y="0"/>
                      </a:cubicBezTo>
                      <a:cubicBezTo>
                        <a:pt x="21599" y="6741"/>
                        <a:pt x="21599" y="14858"/>
                        <a:pt x="15412" y="21599"/>
                      </a:cubicBezTo>
                      <a:cubicBezTo>
                        <a:pt x="0" y="16979"/>
                        <a:pt x="0" y="16979"/>
                        <a:pt x="0" y="16979"/>
                      </a:cubicBezTo>
                      <a:cubicBezTo>
                        <a:pt x="1737" y="15169"/>
                        <a:pt x="2605" y="13047"/>
                        <a:pt x="2605" y="10800"/>
                      </a:cubicBezTo>
                      <a:cubicBezTo>
                        <a:pt x="2605" y="8553"/>
                        <a:pt x="1737" y="6492"/>
                        <a:pt x="0" y="4620"/>
                      </a:cubicBezTo>
                      <a:close/>
                    </a:path>
                  </a:pathLst>
                </a:custGeom>
                <a:solidFill>
                  <a:schemeClr val="accent2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grpSp>
              <p:nvGrpSpPr>
                <p:cNvPr id="37" name="î$lïḑe">
                  <a:extLst>
                    <a:ext uri="{FF2B5EF4-FFF2-40B4-BE49-F238E27FC236}">
                      <a16:creationId xmlns:a16="http://schemas.microsoft.com/office/drawing/2014/main" id="{6976665A-7872-7F7E-4170-2D551D9F2750}"/>
                    </a:ext>
                  </a:extLst>
                </p:cNvPr>
                <p:cNvGrpSpPr/>
                <p:nvPr/>
              </p:nvGrpSpPr>
              <p:grpSpPr>
                <a:xfrm>
                  <a:off x="7461470" y="3682140"/>
                  <a:ext cx="465138" cy="406400"/>
                  <a:chOff x="6357938" y="3535363"/>
                  <a:chExt cx="465138" cy="406400"/>
                </a:xfrm>
                <a:solidFill>
                  <a:schemeClr val="bg1"/>
                </a:solidFill>
              </p:grpSpPr>
              <p:sp>
                <p:nvSpPr>
                  <p:cNvPr id="38" name="i$1ïḓê">
                    <a:extLst>
                      <a:ext uri="{FF2B5EF4-FFF2-40B4-BE49-F238E27FC236}">
                        <a16:creationId xmlns:a16="http://schemas.microsoft.com/office/drawing/2014/main" id="{4FC347E5-36C0-7E57-4FDF-146251BB464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357938" y="3535363"/>
                    <a:ext cx="465138" cy="334169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951" y="9367"/>
                        </a:moveTo>
                        <a:cubicBezTo>
                          <a:pt x="10901" y="9383"/>
                          <a:pt x="10851" y="9391"/>
                          <a:pt x="10800" y="9391"/>
                        </a:cubicBezTo>
                        <a:cubicBezTo>
                          <a:pt x="10748" y="9391"/>
                          <a:pt x="10698" y="9383"/>
                          <a:pt x="10648" y="9367"/>
                        </a:cubicBezTo>
                        <a:lnTo>
                          <a:pt x="1873" y="6550"/>
                        </a:lnTo>
                        <a:cubicBezTo>
                          <a:pt x="1566" y="6452"/>
                          <a:pt x="1349" y="6072"/>
                          <a:pt x="1349" y="5634"/>
                        </a:cubicBezTo>
                        <a:cubicBezTo>
                          <a:pt x="1349" y="5197"/>
                          <a:pt x="1566" y="4817"/>
                          <a:pt x="1873" y="4719"/>
                        </a:cubicBezTo>
                        <a:lnTo>
                          <a:pt x="10648" y="1902"/>
                        </a:lnTo>
                        <a:cubicBezTo>
                          <a:pt x="10698" y="1886"/>
                          <a:pt x="10748" y="1878"/>
                          <a:pt x="10800" y="1878"/>
                        </a:cubicBezTo>
                        <a:cubicBezTo>
                          <a:pt x="10851" y="1878"/>
                          <a:pt x="10901" y="1886"/>
                          <a:pt x="10951" y="1902"/>
                        </a:cubicBezTo>
                        <a:lnTo>
                          <a:pt x="19726" y="4719"/>
                        </a:lnTo>
                        <a:cubicBezTo>
                          <a:pt x="20033" y="4817"/>
                          <a:pt x="20249" y="5197"/>
                          <a:pt x="20249" y="5634"/>
                        </a:cubicBezTo>
                        <a:cubicBezTo>
                          <a:pt x="20249" y="6072"/>
                          <a:pt x="20033" y="6452"/>
                          <a:pt x="19726" y="6550"/>
                        </a:cubicBezTo>
                        <a:cubicBezTo>
                          <a:pt x="19726" y="6550"/>
                          <a:pt x="10951" y="9367"/>
                          <a:pt x="10951" y="9367"/>
                        </a:cubicBezTo>
                        <a:close/>
                        <a:moveTo>
                          <a:pt x="16874" y="16904"/>
                        </a:moveTo>
                        <a:cubicBezTo>
                          <a:pt x="16874" y="17942"/>
                          <a:pt x="14849" y="19721"/>
                          <a:pt x="10800" y="19721"/>
                        </a:cubicBezTo>
                        <a:cubicBezTo>
                          <a:pt x="6749" y="19721"/>
                          <a:pt x="4724" y="17942"/>
                          <a:pt x="4724" y="16904"/>
                        </a:cubicBezTo>
                        <a:lnTo>
                          <a:pt x="4724" y="9394"/>
                        </a:lnTo>
                        <a:lnTo>
                          <a:pt x="10353" y="11200"/>
                        </a:lnTo>
                        <a:cubicBezTo>
                          <a:pt x="10501" y="11246"/>
                          <a:pt x="10651" y="11269"/>
                          <a:pt x="10800" y="11269"/>
                        </a:cubicBezTo>
                        <a:cubicBezTo>
                          <a:pt x="10949" y="11269"/>
                          <a:pt x="11098" y="11246"/>
                          <a:pt x="11255" y="11198"/>
                        </a:cubicBezTo>
                        <a:lnTo>
                          <a:pt x="16874" y="9394"/>
                        </a:lnTo>
                        <a:cubicBezTo>
                          <a:pt x="16874" y="9394"/>
                          <a:pt x="16874" y="16904"/>
                          <a:pt x="16874" y="16904"/>
                        </a:cubicBezTo>
                        <a:close/>
                        <a:moveTo>
                          <a:pt x="21600" y="5634"/>
                        </a:moveTo>
                        <a:cubicBezTo>
                          <a:pt x="21600" y="4314"/>
                          <a:pt x="20954" y="3185"/>
                          <a:pt x="20030" y="2888"/>
                        </a:cubicBezTo>
                        <a:lnTo>
                          <a:pt x="11246" y="68"/>
                        </a:lnTo>
                        <a:cubicBezTo>
                          <a:pt x="11098" y="22"/>
                          <a:pt x="10949" y="0"/>
                          <a:pt x="10800" y="0"/>
                        </a:cubicBezTo>
                        <a:cubicBezTo>
                          <a:pt x="10651" y="0"/>
                          <a:pt x="10501" y="22"/>
                          <a:pt x="10344" y="71"/>
                        </a:cubicBezTo>
                        <a:lnTo>
                          <a:pt x="1570" y="2888"/>
                        </a:lnTo>
                        <a:cubicBezTo>
                          <a:pt x="645" y="3185"/>
                          <a:pt x="0" y="4314"/>
                          <a:pt x="0" y="5634"/>
                        </a:cubicBezTo>
                        <a:cubicBezTo>
                          <a:pt x="0" y="6955"/>
                          <a:pt x="645" y="8084"/>
                          <a:pt x="1569" y="8380"/>
                        </a:cubicBezTo>
                        <a:lnTo>
                          <a:pt x="3374" y="8960"/>
                        </a:lnTo>
                        <a:lnTo>
                          <a:pt x="3374" y="16904"/>
                        </a:lnTo>
                        <a:cubicBezTo>
                          <a:pt x="3374" y="19397"/>
                          <a:pt x="5425" y="21600"/>
                          <a:pt x="10800" y="21600"/>
                        </a:cubicBezTo>
                        <a:cubicBezTo>
                          <a:pt x="16174" y="21600"/>
                          <a:pt x="18224" y="19397"/>
                          <a:pt x="18224" y="16904"/>
                        </a:cubicBezTo>
                        <a:lnTo>
                          <a:pt x="18224" y="8960"/>
                        </a:lnTo>
                        <a:lnTo>
                          <a:pt x="20030" y="8380"/>
                        </a:lnTo>
                        <a:cubicBezTo>
                          <a:pt x="20954" y="8084"/>
                          <a:pt x="21600" y="6955"/>
                          <a:pt x="21600" y="5634"/>
                        </a:cubicBezTo>
                      </a:path>
                    </a:pathLst>
                  </a:custGeom>
                  <a:solidFill>
                    <a:schemeClr val="bg1"/>
                  </a:solidFill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39" name="iṧlïḋè">
                    <a:extLst>
                      <a:ext uri="{FF2B5EF4-FFF2-40B4-BE49-F238E27FC236}">
                        <a16:creationId xmlns:a16="http://schemas.microsoft.com/office/drawing/2014/main" id="{B0257367-94AD-0DCE-C0F4-597BDA744A9E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79419" y="3680619"/>
                    <a:ext cx="28575" cy="159544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0" y="1963"/>
                        </a:moveTo>
                        <a:lnTo>
                          <a:pt x="0" y="19636"/>
                        </a:lnTo>
                        <a:cubicBezTo>
                          <a:pt x="0" y="20721"/>
                          <a:pt x="4841" y="21599"/>
                          <a:pt x="10800" y="21599"/>
                        </a:cubicBezTo>
                        <a:cubicBezTo>
                          <a:pt x="16758" y="21599"/>
                          <a:pt x="21600" y="20721"/>
                          <a:pt x="21600" y="19636"/>
                        </a:cubicBezTo>
                        <a:lnTo>
                          <a:pt x="21600" y="1963"/>
                        </a:lnTo>
                        <a:cubicBezTo>
                          <a:pt x="21600" y="878"/>
                          <a:pt x="16758" y="0"/>
                          <a:pt x="10800" y="0"/>
                        </a:cubicBezTo>
                        <a:cubicBezTo>
                          <a:pt x="4841" y="0"/>
                          <a:pt x="0" y="878"/>
                          <a:pt x="0" y="1963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  <p:sp>
                <p:nvSpPr>
                  <p:cNvPr id="40" name="íślîďê">
                    <a:extLst>
                      <a:ext uri="{FF2B5EF4-FFF2-40B4-BE49-F238E27FC236}">
                        <a16:creationId xmlns:a16="http://schemas.microsoft.com/office/drawing/2014/main" id="{CC0648FE-6D94-C200-BF83-10F6CD4EDDEB}"/>
                      </a:ext>
                    </a:extLst>
                  </p:cNvPr>
                  <p:cNvSpPr>
                    <a:spLocks/>
                  </p:cNvSpPr>
                  <p:nvPr/>
                </p:nvSpPr>
                <p:spPr bwMode="auto">
                  <a:xfrm>
                    <a:off x="6764338" y="3854450"/>
                    <a:ext cx="58738" cy="87313"/>
                  </a:xfrm>
                  <a:custGeom>
                    <a:avLst/>
                    <a:gdLst>
                      <a:gd name="T0" fmla="*/ 10800 w 21600"/>
                      <a:gd name="T1" fmla="*/ 10800 h 21600"/>
                      <a:gd name="T2" fmla="*/ 10800 w 21600"/>
                      <a:gd name="T3" fmla="*/ 10800 h 21600"/>
                      <a:gd name="T4" fmla="*/ 10800 w 21600"/>
                      <a:gd name="T5" fmla="*/ 10800 h 21600"/>
                      <a:gd name="T6" fmla="*/ 10800 w 21600"/>
                      <a:gd name="T7" fmla="*/ 10800 h 21600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</a:cxnLst>
                    <a:rect l="0" t="0" r="r" b="b"/>
                    <a:pathLst>
                      <a:path w="21600" h="21600">
                        <a:moveTo>
                          <a:pt x="10800" y="0"/>
                        </a:moveTo>
                        <a:cubicBezTo>
                          <a:pt x="4838" y="0"/>
                          <a:pt x="0" y="10427"/>
                          <a:pt x="0" y="14400"/>
                        </a:cubicBezTo>
                        <a:cubicBezTo>
                          <a:pt x="0" y="18372"/>
                          <a:pt x="4838" y="21599"/>
                          <a:pt x="10800" y="21599"/>
                        </a:cubicBezTo>
                        <a:cubicBezTo>
                          <a:pt x="16761" y="21599"/>
                          <a:pt x="21600" y="18372"/>
                          <a:pt x="21600" y="14400"/>
                        </a:cubicBezTo>
                        <a:cubicBezTo>
                          <a:pt x="21600" y="10427"/>
                          <a:pt x="16761" y="0"/>
                          <a:pt x="10800" y="0"/>
                        </a:cubicBezTo>
                      </a:path>
                    </a:pathLst>
                  </a:custGeom>
                  <a:grpFill/>
                  <a:ln>
                    <a:noFill/>
                  </a:ln>
                  <a:effectLst/>
                  <a:extLst>
                    <a:ext uri="{91240B29-F687-4f45-9708-019B960494DF}">
  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  <a:solidFill>
                          <a:srgbClr val="000000"/>
                        </a:solidFill>
                        <a:prstDash val="solid"/>
                        <a:miter lim="0"/>
                        <a:headEnd/>
                        <a:tailEnd/>
                      </a14:hiddenLine>
                    </a:ext>
                    <a:ext uri="{AF507438-7753-43e0-B8FC-AC1667EBCBE1}">
                      <a14:hiddenEffects xmlns:a14="http://schemas.microsoft.com/office/drawing/2010/main" xmlns:p14="http://schemas.microsoft.com/office/powerpoint/2010/main" xmlns:lc="http://schemas.openxmlformats.org/drawingml/2006/lockedCanvas" xmlns="">
                        <a:effectLst>
                          <a:outerShdw blurRad="63500" dist="38099" dir="2700000" algn="ctr" rotWithShape="0">
                            <a:srgbClr val="000000">
                              <a:alpha val="74998"/>
                            </a:srgbClr>
                          </a:outerShdw>
                        </a:effectLst>
                      </a14:hiddenEffects>
                    </a:ext>
                  </a:extLst>
                </p:spPr>
                <p:txBody>
                  <a:bodyPr anchor="ctr"/>
                  <a:lstStyle/>
                  <a:p>
                    <a:pPr algn="ctr">
                      <a:lnSpc>
                        <a:spcPct val="130000"/>
                      </a:lnSpc>
                    </a:pPr>
                    <a:endParaRPr dirty="0">
                      <a:solidFill>
                        <a:srgbClr val="424242"/>
                      </a:solidFill>
                      <a:latin typeface="思源黑体 CN Normal" panose="020B0400000000000000" pitchFamily="34" charset="-122"/>
                      <a:ea typeface="思源黑体 CN Normal" panose="020B0400000000000000" pitchFamily="34" charset="-122"/>
                      <a:sym typeface="Arial" panose="020B0604020202020204" pitchFamily="34" charset="0"/>
                    </a:endParaRPr>
                  </a:p>
                </p:txBody>
              </p:sp>
            </p:grpSp>
          </p:grpSp>
          <p:grpSp>
            <p:nvGrpSpPr>
              <p:cNvPr id="33" name="iṩlîḑé">
                <a:extLst>
                  <a:ext uri="{FF2B5EF4-FFF2-40B4-BE49-F238E27FC236}">
                    <a16:creationId xmlns:a16="http://schemas.microsoft.com/office/drawing/2014/main" id="{D145009B-70B6-CC36-7181-E47D0B6B09A5}"/>
                  </a:ext>
                </a:extLst>
              </p:cNvPr>
              <p:cNvGrpSpPr/>
              <p:nvPr/>
            </p:nvGrpSpPr>
            <p:grpSpPr>
              <a:xfrm>
                <a:off x="6169393" y="4456220"/>
                <a:ext cx="1688048" cy="1441179"/>
                <a:chOff x="6169393" y="4456220"/>
                <a:chExt cx="1688048" cy="1441179"/>
              </a:xfrm>
            </p:grpSpPr>
            <p:sp>
              <p:nvSpPr>
                <p:cNvPr id="34" name="ï$ľîdê">
                  <a:extLst>
                    <a:ext uri="{FF2B5EF4-FFF2-40B4-BE49-F238E27FC236}">
                      <a16:creationId xmlns:a16="http://schemas.microsoft.com/office/drawing/2014/main" id="{73D0E4C1-9598-1188-0669-0D74D6D24F28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169393" y="4456220"/>
                  <a:ext cx="1688048" cy="1441179"/>
                </a:xfrm>
                <a:custGeom>
                  <a:avLst/>
                  <a:gdLst>
                    <a:gd name="T0" fmla="*/ 602457 w 21600"/>
                    <a:gd name="T1" fmla="*/ 514350 h 21600"/>
                    <a:gd name="T2" fmla="*/ 602457 w 21600"/>
                    <a:gd name="T3" fmla="*/ 514350 h 21600"/>
                    <a:gd name="T4" fmla="*/ 602457 w 21600"/>
                    <a:gd name="T5" fmla="*/ 514350 h 21600"/>
                    <a:gd name="T6" fmla="*/ 602457 w 21600"/>
                    <a:gd name="T7" fmla="*/ 514350 h 21600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21600" h="21600">
                      <a:moveTo>
                        <a:pt x="11961" y="0"/>
                      </a:moveTo>
                      <a:cubicBezTo>
                        <a:pt x="21600" y="6924"/>
                        <a:pt x="21600" y="6924"/>
                        <a:pt x="21600" y="6924"/>
                      </a:cubicBezTo>
                      <a:cubicBezTo>
                        <a:pt x="17096" y="15499"/>
                        <a:pt x="9287" y="21023"/>
                        <a:pt x="703" y="21600"/>
                      </a:cubicBezTo>
                      <a:cubicBezTo>
                        <a:pt x="0" y="8492"/>
                        <a:pt x="0" y="8492"/>
                        <a:pt x="0" y="8492"/>
                      </a:cubicBezTo>
                      <a:cubicBezTo>
                        <a:pt x="5065" y="8079"/>
                        <a:pt x="9498" y="4782"/>
                        <a:pt x="11961" y="0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  <a:effectLst/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5" name="iS1îḑè">
                  <a:extLst>
                    <a:ext uri="{FF2B5EF4-FFF2-40B4-BE49-F238E27FC236}">
                      <a16:creationId xmlns:a16="http://schemas.microsoft.com/office/drawing/2014/main" id="{52E4036B-679A-1879-72C3-9D6204B55237}"/>
                    </a:ext>
                  </a:extLst>
                </p:cNvPr>
                <p:cNvSpPr>
                  <a:spLocks/>
                </p:cNvSpPr>
                <p:nvPr/>
              </p:nvSpPr>
              <p:spPr bwMode="auto">
                <a:xfrm>
                  <a:off x="6750244" y="4964219"/>
                  <a:ext cx="464344" cy="465138"/>
                </a:xfrm>
                <a:custGeom>
                  <a:avLst/>
                  <a:gdLst>
                    <a:gd name="T0" fmla="*/ 10510 w 21020"/>
                    <a:gd name="T1" fmla="*/ 10800 h 21600"/>
                    <a:gd name="T2" fmla="*/ 10510 w 21020"/>
                    <a:gd name="T3" fmla="*/ 10800 h 21600"/>
                    <a:gd name="T4" fmla="*/ 10510 w 21020"/>
                    <a:gd name="T5" fmla="*/ 10800 h 21600"/>
                    <a:gd name="T6" fmla="*/ 10510 w 21020"/>
                    <a:gd name="T7" fmla="*/ 10800 h 21600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</a:cxnLst>
                  <a:rect l="0" t="0" r="r" b="b"/>
                  <a:pathLst>
                    <a:path w="21020" h="21600">
                      <a:moveTo>
                        <a:pt x="18846" y="7946"/>
                      </a:moveTo>
                      <a:lnTo>
                        <a:pt x="17740" y="9091"/>
                      </a:lnTo>
                      <a:cubicBezTo>
                        <a:pt x="17740" y="8939"/>
                        <a:pt x="17758" y="8792"/>
                        <a:pt x="17744" y="8636"/>
                      </a:cubicBezTo>
                      <a:cubicBezTo>
                        <a:pt x="17629" y="7331"/>
                        <a:pt x="17036" y="6068"/>
                        <a:pt x="16074" y="5080"/>
                      </a:cubicBezTo>
                      <a:cubicBezTo>
                        <a:pt x="15004" y="3980"/>
                        <a:pt x="13585" y="3348"/>
                        <a:pt x="12180" y="3345"/>
                      </a:cubicBezTo>
                      <a:lnTo>
                        <a:pt x="13268" y="2218"/>
                      </a:lnTo>
                      <a:cubicBezTo>
                        <a:pt x="13812" y="1659"/>
                        <a:pt x="14572" y="1350"/>
                        <a:pt x="15403" y="1350"/>
                      </a:cubicBezTo>
                      <a:cubicBezTo>
                        <a:pt x="16460" y="1350"/>
                        <a:pt x="17546" y="1840"/>
                        <a:pt x="18381" y="2696"/>
                      </a:cubicBezTo>
                      <a:cubicBezTo>
                        <a:pt x="19165" y="3500"/>
                        <a:pt x="19631" y="4499"/>
                        <a:pt x="19698" y="5510"/>
                      </a:cubicBezTo>
                      <a:cubicBezTo>
                        <a:pt x="19760" y="6453"/>
                        <a:pt x="19457" y="7317"/>
                        <a:pt x="18846" y="7946"/>
                      </a:cubicBezTo>
                      <a:moveTo>
                        <a:pt x="5828" y="19329"/>
                      </a:moveTo>
                      <a:cubicBezTo>
                        <a:pt x="5813" y="18424"/>
                        <a:pt x="5454" y="17481"/>
                        <a:pt x="4730" y="16739"/>
                      </a:cubicBezTo>
                      <a:cubicBezTo>
                        <a:pt x="4046" y="16034"/>
                        <a:pt x="3150" y="15628"/>
                        <a:pt x="2257" y="15592"/>
                      </a:cubicBezTo>
                      <a:lnTo>
                        <a:pt x="2911" y="13157"/>
                      </a:lnTo>
                      <a:cubicBezTo>
                        <a:pt x="2959" y="12995"/>
                        <a:pt x="3052" y="12835"/>
                        <a:pt x="3168" y="12695"/>
                      </a:cubicBezTo>
                      <a:cubicBezTo>
                        <a:pt x="4485" y="11726"/>
                        <a:pt x="6512" y="12012"/>
                        <a:pt x="7920" y="13460"/>
                      </a:cubicBezTo>
                      <a:cubicBezTo>
                        <a:pt x="9409" y="14990"/>
                        <a:pt x="9639" y="17230"/>
                        <a:pt x="8492" y="18568"/>
                      </a:cubicBezTo>
                      <a:cubicBezTo>
                        <a:pt x="8416" y="18609"/>
                        <a:pt x="8339" y="18648"/>
                        <a:pt x="8256" y="18675"/>
                      </a:cubicBezTo>
                      <a:cubicBezTo>
                        <a:pt x="8256" y="18675"/>
                        <a:pt x="5828" y="19329"/>
                        <a:pt x="5828" y="19329"/>
                      </a:cubicBezTo>
                      <a:close/>
                      <a:moveTo>
                        <a:pt x="2737" y="20164"/>
                      </a:moveTo>
                      <a:cubicBezTo>
                        <a:pt x="2665" y="20181"/>
                        <a:pt x="2443" y="20239"/>
                        <a:pt x="2291" y="20249"/>
                      </a:cubicBezTo>
                      <a:cubicBezTo>
                        <a:pt x="1751" y="20244"/>
                        <a:pt x="1313" y="19792"/>
                        <a:pt x="1313" y="19237"/>
                      </a:cubicBezTo>
                      <a:cubicBezTo>
                        <a:pt x="1321" y="19124"/>
                        <a:pt x="1365" y="18929"/>
                        <a:pt x="1380" y="18857"/>
                      </a:cubicBezTo>
                      <a:lnTo>
                        <a:pt x="2071" y="16283"/>
                      </a:lnTo>
                      <a:cubicBezTo>
                        <a:pt x="2822" y="16261"/>
                        <a:pt x="3630" y="16562"/>
                        <a:pt x="4265" y="17215"/>
                      </a:cubicBezTo>
                      <a:cubicBezTo>
                        <a:pt x="4911" y="17878"/>
                        <a:pt x="5214" y="18725"/>
                        <a:pt x="5181" y="19504"/>
                      </a:cubicBezTo>
                      <a:cubicBezTo>
                        <a:pt x="5181" y="19504"/>
                        <a:pt x="2737" y="20164"/>
                        <a:pt x="2737" y="20164"/>
                      </a:cubicBezTo>
                      <a:close/>
                      <a:moveTo>
                        <a:pt x="6888" y="11179"/>
                      </a:moveTo>
                      <a:cubicBezTo>
                        <a:pt x="6280" y="10927"/>
                        <a:pt x="5642" y="10783"/>
                        <a:pt x="5004" y="10774"/>
                      </a:cubicBezTo>
                      <a:lnTo>
                        <a:pt x="10063" y="5536"/>
                      </a:lnTo>
                      <a:cubicBezTo>
                        <a:pt x="10838" y="4759"/>
                        <a:pt x="11966" y="4536"/>
                        <a:pt x="13077" y="4819"/>
                      </a:cubicBezTo>
                      <a:cubicBezTo>
                        <a:pt x="13077" y="4819"/>
                        <a:pt x="6888" y="11179"/>
                        <a:pt x="6888" y="11179"/>
                      </a:cubicBezTo>
                      <a:close/>
                      <a:moveTo>
                        <a:pt x="9717" y="13672"/>
                      </a:moveTo>
                      <a:cubicBezTo>
                        <a:pt x="9473" y="13258"/>
                        <a:pt x="9194" y="12859"/>
                        <a:pt x="8848" y="12505"/>
                      </a:cubicBezTo>
                      <a:cubicBezTo>
                        <a:pt x="8447" y="12093"/>
                        <a:pt x="7986" y="11770"/>
                        <a:pt x="7507" y="11498"/>
                      </a:cubicBezTo>
                      <a:lnTo>
                        <a:pt x="13767" y="5064"/>
                      </a:lnTo>
                      <a:cubicBezTo>
                        <a:pt x="14259" y="5288"/>
                        <a:pt x="14729" y="5607"/>
                        <a:pt x="15145" y="6035"/>
                      </a:cubicBezTo>
                      <a:cubicBezTo>
                        <a:pt x="15500" y="6398"/>
                        <a:pt x="15775" y="6806"/>
                        <a:pt x="15987" y="7229"/>
                      </a:cubicBezTo>
                      <a:cubicBezTo>
                        <a:pt x="15987" y="7229"/>
                        <a:pt x="9717" y="13672"/>
                        <a:pt x="9717" y="13672"/>
                      </a:cubicBezTo>
                      <a:close/>
                      <a:moveTo>
                        <a:pt x="10519" y="16061"/>
                      </a:moveTo>
                      <a:cubicBezTo>
                        <a:pt x="10465" y="15452"/>
                        <a:pt x="10298" y="14854"/>
                        <a:pt x="10047" y="14288"/>
                      </a:cubicBezTo>
                      <a:lnTo>
                        <a:pt x="16257" y="7906"/>
                      </a:lnTo>
                      <a:cubicBezTo>
                        <a:pt x="16637" y="9140"/>
                        <a:pt x="16442" y="10429"/>
                        <a:pt x="15610" y="11284"/>
                      </a:cubicBezTo>
                      <a:cubicBezTo>
                        <a:pt x="15604" y="11290"/>
                        <a:pt x="15598" y="11293"/>
                        <a:pt x="15593" y="11298"/>
                      </a:cubicBezTo>
                      <a:lnTo>
                        <a:pt x="15602" y="11306"/>
                      </a:lnTo>
                      <a:lnTo>
                        <a:pt x="10525" y="16565"/>
                      </a:lnTo>
                      <a:cubicBezTo>
                        <a:pt x="10527" y="16397"/>
                        <a:pt x="10534" y="16232"/>
                        <a:pt x="10519" y="16061"/>
                      </a:cubicBezTo>
                      <a:moveTo>
                        <a:pt x="19308" y="1741"/>
                      </a:moveTo>
                      <a:cubicBezTo>
                        <a:pt x="18228" y="632"/>
                        <a:pt x="16805" y="0"/>
                        <a:pt x="15403" y="0"/>
                      </a:cubicBezTo>
                      <a:cubicBezTo>
                        <a:pt x="14220" y="0"/>
                        <a:pt x="13131" y="450"/>
                        <a:pt x="12335" y="1266"/>
                      </a:cubicBezTo>
                      <a:lnTo>
                        <a:pt x="9138" y="4577"/>
                      </a:lnTo>
                      <a:cubicBezTo>
                        <a:pt x="9129" y="4585"/>
                        <a:pt x="9118" y="4592"/>
                        <a:pt x="9108" y="4602"/>
                      </a:cubicBezTo>
                      <a:cubicBezTo>
                        <a:pt x="9103" y="4608"/>
                        <a:pt x="9100" y="4614"/>
                        <a:pt x="9095" y="4620"/>
                      </a:cubicBezTo>
                      <a:lnTo>
                        <a:pt x="9096" y="4621"/>
                      </a:lnTo>
                      <a:lnTo>
                        <a:pt x="2310" y="11647"/>
                      </a:lnTo>
                      <a:cubicBezTo>
                        <a:pt x="1998" y="11966"/>
                        <a:pt x="1771" y="12364"/>
                        <a:pt x="1645" y="12797"/>
                      </a:cubicBezTo>
                      <a:lnTo>
                        <a:pt x="102" y="18541"/>
                      </a:lnTo>
                      <a:cubicBezTo>
                        <a:pt x="100" y="18557"/>
                        <a:pt x="0" y="19008"/>
                        <a:pt x="0" y="19237"/>
                      </a:cubicBezTo>
                      <a:cubicBezTo>
                        <a:pt x="0" y="20541"/>
                        <a:pt x="1030" y="21599"/>
                        <a:pt x="2302" y="21599"/>
                      </a:cubicBezTo>
                      <a:cubicBezTo>
                        <a:pt x="2554" y="21599"/>
                        <a:pt x="3044" y="21475"/>
                        <a:pt x="3062" y="21473"/>
                      </a:cubicBezTo>
                      <a:lnTo>
                        <a:pt x="8630" y="19969"/>
                      </a:lnTo>
                      <a:cubicBezTo>
                        <a:pt x="9054" y="19839"/>
                        <a:pt x="9439" y="19604"/>
                        <a:pt x="9750" y="19283"/>
                      </a:cubicBezTo>
                      <a:lnTo>
                        <a:pt x="19776" y="8899"/>
                      </a:lnTo>
                      <a:cubicBezTo>
                        <a:pt x="21600" y="7023"/>
                        <a:pt x="21394" y="3881"/>
                        <a:pt x="19308" y="1741"/>
                      </a:cubicBezTo>
                    </a:path>
                  </a:pathLst>
                </a:custGeom>
                <a:solidFill>
                  <a:schemeClr val="bg1"/>
                </a:solidFill>
                <a:ln>
                  <a:noFill/>
                </a:ln>
                <a:effectLst/>
                <a:extLst>
                  <a:ext uri="{91240B29-F687-4f45-9708-019B960494DF}">
                    <a14:hiddenLine xmlns:a14="http://schemas.microsoft.com/office/drawing/2010/main" xmlns:p14="http://schemas.microsoft.com/office/powerpoint/2010/main" xmlns:lc="http://schemas.openxmlformats.org/drawingml/2006/lockedCanvas" xmlns="" w="12700" cap="flat" cmpd="sng">
                      <a:solidFill>
                        <a:srgbClr val="000000"/>
                      </a:solidFill>
                      <a:prstDash val="solid"/>
                      <a:miter lim="0"/>
                      <a:headEnd/>
                      <a:tailEnd/>
                    </a14:hiddenLine>
                  </a:ext>
                  <a:ext uri="{AF507438-7753-43e0-B8FC-AC1667EBCBE1}">
                    <a14:hiddenEffects xmlns:a14="http://schemas.microsoft.com/office/drawing/2010/main" xmlns:p14="http://schemas.microsoft.com/office/powerpoint/2010/main" xmlns:lc="http://schemas.openxmlformats.org/drawingml/2006/lockedCanvas" xmlns="">
                      <a:effectLst>
                        <a:outerShdw blurRad="63500" dist="38099" dir="2700000" algn="ctr" rotWithShape="0">
                          <a:srgbClr val="000000">
                            <a:alpha val="74998"/>
                          </a:srgbClr>
                        </a:outerShdw>
                      </a:effectLst>
                    </a14:hiddenEffects>
                  </a:ext>
                </a:extLst>
              </p:spPr>
              <p:txBody>
                <a:bodyPr anchor="ctr"/>
                <a:lstStyle/>
                <a:p>
                  <a:pPr algn="ctr">
                    <a:lnSpc>
                      <a:spcPct val="130000"/>
                    </a:lnSpc>
                  </a:pPr>
                  <a:endParaRPr dirty="0">
                    <a:solidFill>
                      <a:srgbClr val="424242"/>
                    </a:solidFill>
                    <a:latin typeface="思源黑体 CN Normal" panose="020B0400000000000000" pitchFamily="34" charset="-122"/>
                    <a:ea typeface="思源黑体 CN Normal" panose="020B0400000000000000" pitchFamily="34" charset="-122"/>
                    <a:sym typeface="Arial" panose="020B0604020202020204" pitchFamily="34" charset="0"/>
                  </a:endParaRPr>
                </a:p>
              </p:txBody>
            </p:sp>
          </p:grpSp>
        </p:grpSp>
      </p:grpSp>
    </p:spTree>
    <p:extLst>
      <p:ext uri="{BB962C8B-B14F-4D97-AF65-F5344CB8AC3E}">
        <p14:creationId xmlns:p14="http://schemas.microsoft.com/office/powerpoint/2010/main" val="2613203969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4" dur="500" tmFilter="0,0; .5, 1; 1, 1"/>
                                        <p:tgtEl>
                                          <p:spTgt spid="2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 tmFilter="0,0; .5, 1; 1, 1"/>
                                        <p:tgtEl>
                                          <p:spTgt spid="2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8" dur="500" tmFilter="0,0; .5, 1; 1, 1"/>
                                        <p:tgtEl>
                                          <p:spTgt spid="2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 tmFilter="0,0; .5, 1; 1, 1"/>
                                        <p:tgtEl>
                                          <p:spTgt spid="2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2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7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7" dur="17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22" grpId="0" autoUpdateAnimBg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7</a:t>
            </a:fld>
            <a:endParaRPr lang="zh-CN" altLang="en-US"/>
          </a:p>
        </p:txBody>
      </p:sp>
      <p:pic>
        <p:nvPicPr>
          <p:cNvPr id="9" name="picture" descr="descript">
            <a:extLst>
              <a:ext uri="{FF2B5EF4-FFF2-40B4-BE49-F238E27FC236}">
                <a16:creationId xmlns:a16="http://schemas.microsoft.com/office/drawing/2014/main" id="{B732D47B-2D3D-4990-8276-5780396883BC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4016576" y="1189856"/>
            <a:ext cx="5274310" cy="4930775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1416FFB7-783D-11A5-F485-A9AB58803962}"/>
              </a:ext>
            </a:extLst>
          </p:cNvPr>
          <p:cNvSpPr txBox="1"/>
          <p:nvPr/>
        </p:nvSpPr>
        <p:spPr>
          <a:xfrm>
            <a:off x="838737" y="3167390"/>
            <a:ext cx="23391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项目业务流图</a:t>
            </a:r>
          </a:p>
        </p:txBody>
      </p:sp>
    </p:spTree>
    <p:extLst>
      <p:ext uri="{BB962C8B-B14F-4D97-AF65-F5344CB8AC3E}">
        <p14:creationId xmlns:p14="http://schemas.microsoft.com/office/powerpoint/2010/main" val="639589712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8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339117" y="1209254"/>
            <a:ext cx="257634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程序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模块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划分</a:t>
            </a:r>
          </a:p>
        </p:txBody>
      </p:sp>
      <p:pic>
        <p:nvPicPr>
          <p:cNvPr id="11" name="picture" descr="descript">
            <a:extLst>
              <a:ext uri="{FF2B5EF4-FFF2-40B4-BE49-F238E27FC236}">
                <a16:creationId xmlns:a16="http://schemas.microsoft.com/office/drawing/2014/main" id="{8A3095F1-CF5D-4ABD-A3EE-E14C987F3700}"/>
              </a:ext>
            </a:extLst>
          </p:cNvPr>
          <p:cNvPicPr/>
          <p:nvPr/>
        </p:nvPicPr>
        <p:blipFill rotWithShape="1">
          <a:blip r:embed="rId6"/>
          <a:stretch/>
        </p:blipFill>
        <p:spPr>
          <a:xfrm>
            <a:off x="1210062" y="1862777"/>
            <a:ext cx="5096964" cy="3785969"/>
          </a:xfrm>
          <a:prstGeom prst="rect">
            <a:avLst/>
          </a:prstGeom>
        </p:spPr>
      </p:pic>
      <p:graphicFrame>
        <p:nvGraphicFramePr>
          <p:cNvPr id="15" name="表格 14">
            <a:extLst>
              <a:ext uri="{FF2B5EF4-FFF2-40B4-BE49-F238E27FC236}">
                <a16:creationId xmlns:a16="http://schemas.microsoft.com/office/drawing/2014/main" id="{E4C1E11F-2DF1-3541-84CD-6B54082BEC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45492745"/>
              </p:ext>
            </p:extLst>
          </p:nvPr>
        </p:nvGraphicFramePr>
        <p:xfrm>
          <a:off x="6606028" y="2828076"/>
          <a:ext cx="4747772" cy="2820670"/>
        </p:xfrm>
        <a:graphic>
          <a:graphicData uri="http://schemas.openxmlformats.org/drawingml/2006/table">
            <a:tbl>
              <a:tblPr firstRow="1" firstCol="1" bandRow="1"/>
              <a:tblGrid>
                <a:gridCol w="2373886">
                  <a:extLst>
                    <a:ext uri="{9D8B030D-6E8A-4147-A177-3AD203B41FA5}">
                      <a16:colId xmlns:a16="http://schemas.microsoft.com/office/drawing/2014/main" val="3271521222"/>
                    </a:ext>
                  </a:extLst>
                </a:gridCol>
                <a:gridCol w="2373886">
                  <a:extLst>
                    <a:ext uri="{9D8B030D-6E8A-4147-A177-3AD203B41FA5}">
                      <a16:colId xmlns:a16="http://schemas.microsoft.com/office/drawing/2014/main" val="1364727968"/>
                    </a:ext>
                  </a:extLst>
                </a:gridCol>
              </a:tblGrid>
              <a:tr h="279400">
                <a:tc>
                  <a:txBody>
                    <a:bodyPr/>
                    <a:lstStyle/>
                    <a:p>
                      <a:pPr algn="just"/>
                      <a:r>
                        <a:rPr lang="zh-CN" sz="1050" b="1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组成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299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b="1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7192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25587828"/>
                  </a:ext>
                </a:extLst>
              </a:tr>
              <a:tr h="274955">
                <a:tc rowSpan="2"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前端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用户端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79161155"/>
                  </a:ext>
                </a:extLst>
              </a:tr>
              <a:tr h="22542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管理员端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2972975"/>
                  </a:ext>
                </a:extLst>
              </a:tr>
              <a:tr h="406400">
                <a:tc rowSpan="3">
                  <a:txBody>
                    <a:bodyPr/>
                    <a:lstStyle/>
                    <a:p>
                      <a:pPr algn="just"/>
                      <a:r>
                        <a:rPr lang="zh-CN" sz="1050" kern="100" dirty="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后端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消息模块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14630278"/>
                  </a:ext>
                </a:extLst>
              </a:tr>
              <a:tr h="406400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任务模块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BEEE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45957989"/>
                  </a:ext>
                </a:extLst>
              </a:tr>
              <a:tr h="447675">
                <a:tc v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接单模块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0916884"/>
                  </a:ext>
                </a:extLst>
              </a:tr>
              <a:tr h="754380">
                <a:tc>
                  <a:txBody>
                    <a:bodyPr/>
                    <a:lstStyle/>
                    <a:p>
                      <a:pPr algn="just"/>
                      <a:r>
                        <a:rPr lang="zh-CN" sz="1050" kern="100">
                          <a:solidFill>
                            <a:srgbClr val="000000"/>
                          </a:solidFill>
                          <a:effectLst/>
                          <a:latin typeface="等线" panose="02010600030101010101" pitchFamily="2" charset="-122"/>
                          <a:ea typeface="宋体" panose="02010600030101010101" pitchFamily="2" charset="-122"/>
                          <a:cs typeface="宋体" panose="02010600030101010101" pitchFamily="2" charset="-122"/>
                        </a:rPr>
                        <a:t>数据存储</a:t>
                      </a:r>
                      <a:endParaRPr lang="zh-CN" sz="1050" kern="10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tc>
                  <a:txBody>
                    <a:bodyPr/>
                    <a:lstStyle/>
                    <a:p>
                      <a:pPr algn="just"/>
                      <a:r>
                        <a:rPr lang="en-US" sz="1050" kern="100" dirty="0" err="1">
                          <a:solidFill>
                            <a:srgbClr val="000000"/>
                          </a:solidFill>
                          <a:effectLst/>
                          <a:latin typeface="Calibri" panose="020F0502020204030204" pitchFamily="34" charset="0"/>
                          <a:ea typeface="Calibri" panose="020F0502020204030204" pitchFamily="34" charset="0"/>
                          <a:cs typeface="Times New Roman" panose="02020603050405020304" pitchFamily="18" charset="0"/>
                        </a:rPr>
                        <a:t>mysql</a:t>
                      </a:r>
                      <a:endParaRPr lang="zh-CN" sz="1050" kern="100" dirty="0">
                        <a:effectLst/>
                        <a:latin typeface="等线" panose="02010600030101010101" pitchFamily="2" charset="-122"/>
                        <a:ea typeface="等线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D5DCD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898372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2512089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" name="图片 29">
            <a:extLst>
              <a:ext uri="{FF2B5EF4-FFF2-40B4-BE49-F238E27FC236}">
                <a16:creationId xmlns:a16="http://schemas.microsoft.com/office/drawing/2014/main" id="{D493E07E-6BF6-2E05-9F21-9C13D8FE884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501" t="346" r="1501" b="346"/>
          <a:stretch>
            <a:fillRect/>
          </a:stretch>
        </p:blipFill>
        <p:spPr>
          <a:xfrm>
            <a:off x="0" y="-16499"/>
            <a:ext cx="12192000" cy="6858000"/>
          </a:xfrm>
          <a:custGeom>
            <a:avLst/>
            <a:gdLst>
              <a:gd name="connsiteX0" fmla="*/ 0 w 12192000"/>
              <a:gd name="connsiteY0" fmla="*/ 0 h 6858000"/>
              <a:gd name="connsiteX1" fmla="*/ 12192000 w 12192000"/>
              <a:gd name="connsiteY1" fmla="*/ 0 h 6858000"/>
              <a:gd name="connsiteX2" fmla="*/ 12192000 w 12192000"/>
              <a:gd name="connsiteY2" fmla="*/ 6858000 h 6858000"/>
              <a:gd name="connsiteX3" fmla="*/ 0 w 121920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</p:pic>
      <p:grpSp>
        <p:nvGrpSpPr>
          <p:cNvPr id="8" name="组合 7">
            <a:extLst>
              <a:ext uri="{FF2B5EF4-FFF2-40B4-BE49-F238E27FC236}">
                <a16:creationId xmlns:a16="http://schemas.microsoft.com/office/drawing/2014/main" id="{F7773C64-EA6C-43FE-9F81-3539DE2D0445}"/>
              </a:ext>
            </a:extLst>
          </p:cNvPr>
          <p:cNvGrpSpPr/>
          <p:nvPr/>
        </p:nvGrpSpPr>
        <p:grpSpPr>
          <a:xfrm>
            <a:off x="-698500" y="-582990"/>
            <a:ext cx="13589000" cy="8023980"/>
            <a:chOff x="-863600" y="-584200"/>
            <a:chExt cx="13335000" cy="7874000"/>
          </a:xfrm>
          <a:solidFill>
            <a:srgbClr val="E6E6E6"/>
          </a:solidFill>
        </p:grpSpPr>
        <p:grpSp>
          <p:nvGrpSpPr>
            <p:cNvPr id="4" name="组合 3">
              <a:extLst>
                <a:ext uri="{FF2B5EF4-FFF2-40B4-BE49-F238E27FC236}">
                  <a16:creationId xmlns:a16="http://schemas.microsoft.com/office/drawing/2014/main" id="{750B5433-D16D-4F51-BDD8-808E9DB0262E}"/>
                </a:ext>
              </a:extLst>
            </p:cNvPr>
            <p:cNvGrpSpPr/>
            <p:nvPr/>
          </p:nvGrpSpPr>
          <p:grpSpPr>
            <a:xfrm>
              <a:off x="-8636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2" name="椭圆 1">
                <a:extLst>
                  <a:ext uri="{FF2B5EF4-FFF2-40B4-BE49-F238E27FC236}">
                    <a16:creationId xmlns:a16="http://schemas.microsoft.com/office/drawing/2014/main" id="{F8967190-370F-4CAE-ACBE-2AAED606EAD7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" name="椭圆 2">
                <a:extLst>
                  <a:ext uri="{FF2B5EF4-FFF2-40B4-BE49-F238E27FC236}">
                    <a16:creationId xmlns:a16="http://schemas.microsoft.com/office/drawing/2014/main" id="{41CA0E2C-2D2C-4898-9E42-96259DE0F6A6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5" name="组合 4">
              <a:extLst>
                <a:ext uri="{FF2B5EF4-FFF2-40B4-BE49-F238E27FC236}">
                  <a16:creationId xmlns:a16="http://schemas.microsoft.com/office/drawing/2014/main" id="{CC2BBFCD-014F-4D8B-9391-D731BF89EFB1}"/>
                </a:ext>
              </a:extLst>
            </p:cNvPr>
            <p:cNvGrpSpPr/>
            <p:nvPr/>
          </p:nvGrpSpPr>
          <p:grpSpPr>
            <a:xfrm>
              <a:off x="12306300" y="-584200"/>
              <a:ext cx="165100" cy="7874000"/>
              <a:chOff x="-863600" y="-584200"/>
              <a:chExt cx="165100" cy="7874000"/>
            </a:xfrm>
            <a:grpFill/>
          </p:grpSpPr>
          <p:sp>
            <p:nvSpPr>
              <p:cNvPr id="6" name="椭圆 5">
                <a:extLst>
                  <a:ext uri="{FF2B5EF4-FFF2-40B4-BE49-F238E27FC236}">
                    <a16:creationId xmlns:a16="http://schemas.microsoft.com/office/drawing/2014/main" id="{9762FE8C-4BD4-42A9-A0F1-7D0424B79FBB}"/>
                  </a:ext>
                </a:extLst>
              </p:cNvPr>
              <p:cNvSpPr/>
              <p:nvPr/>
            </p:nvSpPr>
            <p:spPr>
              <a:xfrm>
                <a:off x="-863600" y="-5842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7" name="椭圆 6">
                <a:extLst>
                  <a:ext uri="{FF2B5EF4-FFF2-40B4-BE49-F238E27FC236}">
                    <a16:creationId xmlns:a16="http://schemas.microsoft.com/office/drawing/2014/main" id="{03997588-ADD8-404B-A001-10D17D8466BC}"/>
                  </a:ext>
                </a:extLst>
              </p:cNvPr>
              <p:cNvSpPr/>
              <p:nvPr/>
            </p:nvSpPr>
            <p:spPr>
              <a:xfrm>
                <a:off x="-863600" y="7124700"/>
                <a:ext cx="165100" cy="165100"/>
              </a:xfrm>
              <a:prstGeom prst="ellipse">
                <a:avLst/>
              </a:prstGeom>
              <a:grpFill/>
              <a:ln>
                <a:solidFill>
                  <a:srgbClr val="00B0F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64" name="任意多边形: 形状 63">
            <a:extLst>
              <a:ext uri="{FF2B5EF4-FFF2-40B4-BE49-F238E27FC236}">
                <a16:creationId xmlns:a16="http://schemas.microsoft.com/office/drawing/2014/main" id="{B629DB37-E7AF-E194-2499-1808EAD7C06A}"/>
              </a:ext>
            </a:extLst>
          </p:cNvPr>
          <p:cNvSpPr/>
          <p:nvPr/>
        </p:nvSpPr>
        <p:spPr>
          <a:xfrm>
            <a:off x="662653" y="5575299"/>
            <a:ext cx="452809" cy="932155"/>
          </a:xfrm>
          <a:custGeom>
            <a:avLst/>
            <a:gdLst>
              <a:gd name="connsiteX0" fmla="*/ 452944 w 477264"/>
              <a:gd name="connsiteY0" fmla="*/ 933858 h 982498"/>
              <a:gd name="connsiteX1" fmla="*/ 477264 w 477264"/>
              <a:gd name="connsiteY1" fmla="*/ 958178 h 982498"/>
              <a:gd name="connsiteX2" fmla="*/ 452944 w 477264"/>
              <a:gd name="connsiteY2" fmla="*/ 982498 h 982498"/>
              <a:gd name="connsiteX3" fmla="*/ 428624 w 477264"/>
              <a:gd name="connsiteY3" fmla="*/ 958178 h 982498"/>
              <a:gd name="connsiteX4" fmla="*/ 452944 w 477264"/>
              <a:gd name="connsiteY4" fmla="*/ 933858 h 982498"/>
              <a:gd name="connsiteX5" fmla="*/ 345788 w 477264"/>
              <a:gd name="connsiteY5" fmla="*/ 933858 h 982498"/>
              <a:gd name="connsiteX6" fmla="*/ 370108 w 477264"/>
              <a:gd name="connsiteY6" fmla="*/ 958178 h 982498"/>
              <a:gd name="connsiteX7" fmla="*/ 345788 w 477264"/>
              <a:gd name="connsiteY7" fmla="*/ 982498 h 982498"/>
              <a:gd name="connsiteX8" fmla="*/ 321468 w 477264"/>
              <a:gd name="connsiteY8" fmla="*/ 958178 h 982498"/>
              <a:gd name="connsiteX9" fmla="*/ 345788 w 477264"/>
              <a:gd name="connsiteY9" fmla="*/ 933858 h 982498"/>
              <a:gd name="connsiteX10" fmla="*/ 238632 w 477264"/>
              <a:gd name="connsiteY10" fmla="*/ 933858 h 982498"/>
              <a:gd name="connsiteX11" fmla="*/ 262952 w 477264"/>
              <a:gd name="connsiteY11" fmla="*/ 958178 h 982498"/>
              <a:gd name="connsiteX12" fmla="*/ 238632 w 477264"/>
              <a:gd name="connsiteY12" fmla="*/ 982498 h 982498"/>
              <a:gd name="connsiteX13" fmla="*/ 214312 w 477264"/>
              <a:gd name="connsiteY13" fmla="*/ 958178 h 982498"/>
              <a:gd name="connsiteX14" fmla="*/ 238632 w 477264"/>
              <a:gd name="connsiteY14" fmla="*/ 933858 h 982498"/>
              <a:gd name="connsiteX15" fmla="*/ 131476 w 477264"/>
              <a:gd name="connsiteY15" fmla="*/ 933858 h 982498"/>
              <a:gd name="connsiteX16" fmla="*/ 155796 w 477264"/>
              <a:gd name="connsiteY16" fmla="*/ 958178 h 982498"/>
              <a:gd name="connsiteX17" fmla="*/ 131476 w 477264"/>
              <a:gd name="connsiteY17" fmla="*/ 982498 h 982498"/>
              <a:gd name="connsiteX18" fmla="*/ 107156 w 477264"/>
              <a:gd name="connsiteY18" fmla="*/ 958178 h 982498"/>
              <a:gd name="connsiteX19" fmla="*/ 131476 w 477264"/>
              <a:gd name="connsiteY19" fmla="*/ 933858 h 982498"/>
              <a:gd name="connsiteX20" fmla="*/ 24320 w 477264"/>
              <a:gd name="connsiteY20" fmla="*/ 933858 h 982498"/>
              <a:gd name="connsiteX21" fmla="*/ 48640 w 477264"/>
              <a:gd name="connsiteY21" fmla="*/ 958178 h 982498"/>
              <a:gd name="connsiteX22" fmla="*/ 24320 w 477264"/>
              <a:gd name="connsiteY22" fmla="*/ 982498 h 982498"/>
              <a:gd name="connsiteX23" fmla="*/ 0 w 477264"/>
              <a:gd name="connsiteY23" fmla="*/ 958178 h 982498"/>
              <a:gd name="connsiteX24" fmla="*/ 24320 w 477264"/>
              <a:gd name="connsiteY24" fmla="*/ 933858 h 982498"/>
              <a:gd name="connsiteX25" fmla="*/ 452944 w 477264"/>
              <a:gd name="connsiteY25" fmla="*/ 778215 h 982498"/>
              <a:gd name="connsiteX26" fmla="*/ 477264 w 477264"/>
              <a:gd name="connsiteY26" fmla="*/ 802535 h 982498"/>
              <a:gd name="connsiteX27" fmla="*/ 452944 w 477264"/>
              <a:gd name="connsiteY27" fmla="*/ 826855 h 982498"/>
              <a:gd name="connsiteX28" fmla="*/ 428624 w 477264"/>
              <a:gd name="connsiteY28" fmla="*/ 802535 h 982498"/>
              <a:gd name="connsiteX29" fmla="*/ 452944 w 477264"/>
              <a:gd name="connsiteY29" fmla="*/ 778215 h 982498"/>
              <a:gd name="connsiteX30" fmla="*/ 345788 w 477264"/>
              <a:gd name="connsiteY30" fmla="*/ 778215 h 982498"/>
              <a:gd name="connsiteX31" fmla="*/ 370108 w 477264"/>
              <a:gd name="connsiteY31" fmla="*/ 802535 h 982498"/>
              <a:gd name="connsiteX32" fmla="*/ 345788 w 477264"/>
              <a:gd name="connsiteY32" fmla="*/ 826855 h 982498"/>
              <a:gd name="connsiteX33" fmla="*/ 321468 w 477264"/>
              <a:gd name="connsiteY33" fmla="*/ 802535 h 982498"/>
              <a:gd name="connsiteX34" fmla="*/ 345788 w 477264"/>
              <a:gd name="connsiteY34" fmla="*/ 778215 h 982498"/>
              <a:gd name="connsiteX35" fmla="*/ 238632 w 477264"/>
              <a:gd name="connsiteY35" fmla="*/ 778215 h 982498"/>
              <a:gd name="connsiteX36" fmla="*/ 262952 w 477264"/>
              <a:gd name="connsiteY36" fmla="*/ 802535 h 982498"/>
              <a:gd name="connsiteX37" fmla="*/ 238632 w 477264"/>
              <a:gd name="connsiteY37" fmla="*/ 826855 h 982498"/>
              <a:gd name="connsiteX38" fmla="*/ 214312 w 477264"/>
              <a:gd name="connsiteY38" fmla="*/ 802535 h 982498"/>
              <a:gd name="connsiteX39" fmla="*/ 238632 w 477264"/>
              <a:gd name="connsiteY39" fmla="*/ 778215 h 982498"/>
              <a:gd name="connsiteX40" fmla="*/ 131476 w 477264"/>
              <a:gd name="connsiteY40" fmla="*/ 778215 h 982498"/>
              <a:gd name="connsiteX41" fmla="*/ 155796 w 477264"/>
              <a:gd name="connsiteY41" fmla="*/ 802535 h 982498"/>
              <a:gd name="connsiteX42" fmla="*/ 131476 w 477264"/>
              <a:gd name="connsiteY42" fmla="*/ 826855 h 982498"/>
              <a:gd name="connsiteX43" fmla="*/ 107156 w 477264"/>
              <a:gd name="connsiteY43" fmla="*/ 802535 h 982498"/>
              <a:gd name="connsiteX44" fmla="*/ 131476 w 477264"/>
              <a:gd name="connsiteY44" fmla="*/ 778215 h 982498"/>
              <a:gd name="connsiteX45" fmla="*/ 24320 w 477264"/>
              <a:gd name="connsiteY45" fmla="*/ 778215 h 982498"/>
              <a:gd name="connsiteX46" fmla="*/ 48640 w 477264"/>
              <a:gd name="connsiteY46" fmla="*/ 802535 h 982498"/>
              <a:gd name="connsiteX47" fmla="*/ 24320 w 477264"/>
              <a:gd name="connsiteY47" fmla="*/ 826855 h 982498"/>
              <a:gd name="connsiteX48" fmla="*/ 0 w 477264"/>
              <a:gd name="connsiteY48" fmla="*/ 802535 h 982498"/>
              <a:gd name="connsiteX49" fmla="*/ 24320 w 477264"/>
              <a:gd name="connsiteY49" fmla="*/ 778215 h 982498"/>
              <a:gd name="connsiteX50" fmla="*/ 452944 w 477264"/>
              <a:gd name="connsiteY50" fmla="*/ 622572 h 982498"/>
              <a:gd name="connsiteX51" fmla="*/ 477264 w 477264"/>
              <a:gd name="connsiteY51" fmla="*/ 646892 h 982498"/>
              <a:gd name="connsiteX52" fmla="*/ 452944 w 477264"/>
              <a:gd name="connsiteY52" fmla="*/ 671212 h 982498"/>
              <a:gd name="connsiteX53" fmla="*/ 428624 w 477264"/>
              <a:gd name="connsiteY53" fmla="*/ 646892 h 982498"/>
              <a:gd name="connsiteX54" fmla="*/ 452944 w 477264"/>
              <a:gd name="connsiteY54" fmla="*/ 622572 h 982498"/>
              <a:gd name="connsiteX55" fmla="*/ 345788 w 477264"/>
              <a:gd name="connsiteY55" fmla="*/ 622572 h 982498"/>
              <a:gd name="connsiteX56" fmla="*/ 370108 w 477264"/>
              <a:gd name="connsiteY56" fmla="*/ 646892 h 982498"/>
              <a:gd name="connsiteX57" fmla="*/ 345788 w 477264"/>
              <a:gd name="connsiteY57" fmla="*/ 671212 h 982498"/>
              <a:gd name="connsiteX58" fmla="*/ 321468 w 477264"/>
              <a:gd name="connsiteY58" fmla="*/ 646892 h 982498"/>
              <a:gd name="connsiteX59" fmla="*/ 345788 w 477264"/>
              <a:gd name="connsiteY59" fmla="*/ 622572 h 982498"/>
              <a:gd name="connsiteX60" fmla="*/ 238632 w 477264"/>
              <a:gd name="connsiteY60" fmla="*/ 622572 h 982498"/>
              <a:gd name="connsiteX61" fmla="*/ 262952 w 477264"/>
              <a:gd name="connsiteY61" fmla="*/ 646892 h 982498"/>
              <a:gd name="connsiteX62" fmla="*/ 238632 w 477264"/>
              <a:gd name="connsiteY62" fmla="*/ 671212 h 982498"/>
              <a:gd name="connsiteX63" fmla="*/ 214312 w 477264"/>
              <a:gd name="connsiteY63" fmla="*/ 646892 h 982498"/>
              <a:gd name="connsiteX64" fmla="*/ 238632 w 477264"/>
              <a:gd name="connsiteY64" fmla="*/ 622572 h 982498"/>
              <a:gd name="connsiteX65" fmla="*/ 131476 w 477264"/>
              <a:gd name="connsiteY65" fmla="*/ 622572 h 982498"/>
              <a:gd name="connsiteX66" fmla="*/ 155796 w 477264"/>
              <a:gd name="connsiteY66" fmla="*/ 646892 h 982498"/>
              <a:gd name="connsiteX67" fmla="*/ 131476 w 477264"/>
              <a:gd name="connsiteY67" fmla="*/ 671212 h 982498"/>
              <a:gd name="connsiteX68" fmla="*/ 107156 w 477264"/>
              <a:gd name="connsiteY68" fmla="*/ 646892 h 982498"/>
              <a:gd name="connsiteX69" fmla="*/ 131476 w 477264"/>
              <a:gd name="connsiteY69" fmla="*/ 622572 h 982498"/>
              <a:gd name="connsiteX70" fmla="*/ 24320 w 477264"/>
              <a:gd name="connsiteY70" fmla="*/ 622572 h 982498"/>
              <a:gd name="connsiteX71" fmla="*/ 48640 w 477264"/>
              <a:gd name="connsiteY71" fmla="*/ 646892 h 982498"/>
              <a:gd name="connsiteX72" fmla="*/ 24320 w 477264"/>
              <a:gd name="connsiteY72" fmla="*/ 671212 h 982498"/>
              <a:gd name="connsiteX73" fmla="*/ 0 w 477264"/>
              <a:gd name="connsiteY73" fmla="*/ 646892 h 982498"/>
              <a:gd name="connsiteX74" fmla="*/ 24320 w 477264"/>
              <a:gd name="connsiteY74" fmla="*/ 622572 h 982498"/>
              <a:gd name="connsiteX75" fmla="*/ 24320 w 477264"/>
              <a:gd name="connsiteY75" fmla="*/ 466929 h 982498"/>
              <a:gd name="connsiteX76" fmla="*/ 48640 w 477264"/>
              <a:gd name="connsiteY76" fmla="*/ 491249 h 982498"/>
              <a:gd name="connsiteX77" fmla="*/ 24320 w 477264"/>
              <a:gd name="connsiteY77" fmla="*/ 515569 h 982498"/>
              <a:gd name="connsiteX78" fmla="*/ 0 w 477264"/>
              <a:gd name="connsiteY78" fmla="*/ 491249 h 982498"/>
              <a:gd name="connsiteX79" fmla="*/ 24320 w 477264"/>
              <a:gd name="connsiteY79" fmla="*/ 466929 h 982498"/>
              <a:gd name="connsiteX80" fmla="*/ 131476 w 477264"/>
              <a:gd name="connsiteY80" fmla="*/ 466929 h 982498"/>
              <a:gd name="connsiteX81" fmla="*/ 155796 w 477264"/>
              <a:gd name="connsiteY81" fmla="*/ 491249 h 982498"/>
              <a:gd name="connsiteX82" fmla="*/ 131476 w 477264"/>
              <a:gd name="connsiteY82" fmla="*/ 515569 h 982498"/>
              <a:gd name="connsiteX83" fmla="*/ 107156 w 477264"/>
              <a:gd name="connsiteY83" fmla="*/ 491249 h 982498"/>
              <a:gd name="connsiteX84" fmla="*/ 131476 w 477264"/>
              <a:gd name="connsiteY84" fmla="*/ 466929 h 982498"/>
              <a:gd name="connsiteX85" fmla="*/ 238632 w 477264"/>
              <a:gd name="connsiteY85" fmla="*/ 466929 h 982498"/>
              <a:gd name="connsiteX86" fmla="*/ 262952 w 477264"/>
              <a:gd name="connsiteY86" fmla="*/ 491249 h 982498"/>
              <a:gd name="connsiteX87" fmla="*/ 238632 w 477264"/>
              <a:gd name="connsiteY87" fmla="*/ 515569 h 982498"/>
              <a:gd name="connsiteX88" fmla="*/ 214312 w 477264"/>
              <a:gd name="connsiteY88" fmla="*/ 491249 h 982498"/>
              <a:gd name="connsiteX89" fmla="*/ 238632 w 477264"/>
              <a:gd name="connsiteY89" fmla="*/ 466929 h 982498"/>
              <a:gd name="connsiteX90" fmla="*/ 345788 w 477264"/>
              <a:gd name="connsiteY90" fmla="*/ 466929 h 982498"/>
              <a:gd name="connsiteX91" fmla="*/ 370108 w 477264"/>
              <a:gd name="connsiteY91" fmla="*/ 491249 h 982498"/>
              <a:gd name="connsiteX92" fmla="*/ 345788 w 477264"/>
              <a:gd name="connsiteY92" fmla="*/ 515569 h 982498"/>
              <a:gd name="connsiteX93" fmla="*/ 321468 w 477264"/>
              <a:gd name="connsiteY93" fmla="*/ 491249 h 982498"/>
              <a:gd name="connsiteX94" fmla="*/ 345788 w 477264"/>
              <a:gd name="connsiteY94" fmla="*/ 466929 h 982498"/>
              <a:gd name="connsiteX95" fmla="*/ 452944 w 477264"/>
              <a:gd name="connsiteY95" fmla="*/ 466929 h 982498"/>
              <a:gd name="connsiteX96" fmla="*/ 477264 w 477264"/>
              <a:gd name="connsiteY96" fmla="*/ 491249 h 982498"/>
              <a:gd name="connsiteX97" fmla="*/ 452944 w 477264"/>
              <a:gd name="connsiteY97" fmla="*/ 515569 h 982498"/>
              <a:gd name="connsiteX98" fmla="*/ 428624 w 477264"/>
              <a:gd name="connsiteY98" fmla="*/ 491249 h 982498"/>
              <a:gd name="connsiteX99" fmla="*/ 452944 w 477264"/>
              <a:gd name="connsiteY99" fmla="*/ 466929 h 982498"/>
              <a:gd name="connsiteX100" fmla="*/ 24320 w 477264"/>
              <a:gd name="connsiteY100" fmla="*/ 311287 h 982498"/>
              <a:gd name="connsiteX101" fmla="*/ 48640 w 477264"/>
              <a:gd name="connsiteY101" fmla="*/ 335607 h 982498"/>
              <a:gd name="connsiteX102" fmla="*/ 24320 w 477264"/>
              <a:gd name="connsiteY102" fmla="*/ 359926 h 982498"/>
              <a:gd name="connsiteX103" fmla="*/ 0 w 477264"/>
              <a:gd name="connsiteY103" fmla="*/ 335607 h 982498"/>
              <a:gd name="connsiteX104" fmla="*/ 24320 w 477264"/>
              <a:gd name="connsiteY104" fmla="*/ 311287 h 982498"/>
              <a:gd name="connsiteX105" fmla="*/ 131476 w 477264"/>
              <a:gd name="connsiteY105" fmla="*/ 311286 h 982498"/>
              <a:gd name="connsiteX106" fmla="*/ 155796 w 477264"/>
              <a:gd name="connsiteY106" fmla="*/ 335606 h 982498"/>
              <a:gd name="connsiteX107" fmla="*/ 131476 w 477264"/>
              <a:gd name="connsiteY107" fmla="*/ 359926 h 982498"/>
              <a:gd name="connsiteX108" fmla="*/ 107156 w 477264"/>
              <a:gd name="connsiteY108" fmla="*/ 335606 h 982498"/>
              <a:gd name="connsiteX109" fmla="*/ 131476 w 477264"/>
              <a:gd name="connsiteY109" fmla="*/ 311286 h 982498"/>
              <a:gd name="connsiteX110" fmla="*/ 238632 w 477264"/>
              <a:gd name="connsiteY110" fmla="*/ 311286 h 982498"/>
              <a:gd name="connsiteX111" fmla="*/ 262952 w 477264"/>
              <a:gd name="connsiteY111" fmla="*/ 335606 h 982498"/>
              <a:gd name="connsiteX112" fmla="*/ 238632 w 477264"/>
              <a:gd name="connsiteY112" fmla="*/ 359926 h 982498"/>
              <a:gd name="connsiteX113" fmla="*/ 214312 w 477264"/>
              <a:gd name="connsiteY113" fmla="*/ 335606 h 982498"/>
              <a:gd name="connsiteX114" fmla="*/ 238632 w 477264"/>
              <a:gd name="connsiteY114" fmla="*/ 311286 h 982498"/>
              <a:gd name="connsiteX115" fmla="*/ 345788 w 477264"/>
              <a:gd name="connsiteY115" fmla="*/ 311286 h 982498"/>
              <a:gd name="connsiteX116" fmla="*/ 370108 w 477264"/>
              <a:gd name="connsiteY116" fmla="*/ 335606 h 982498"/>
              <a:gd name="connsiteX117" fmla="*/ 345788 w 477264"/>
              <a:gd name="connsiteY117" fmla="*/ 359926 h 982498"/>
              <a:gd name="connsiteX118" fmla="*/ 321468 w 477264"/>
              <a:gd name="connsiteY118" fmla="*/ 335606 h 982498"/>
              <a:gd name="connsiteX119" fmla="*/ 345788 w 477264"/>
              <a:gd name="connsiteY119" fmla="*/ 311286 h 982498"/>
              <a:gd name="connsiteX120" fmla="*/ 452944 w 477264"/>
              <a:gd name="connsiteY120" fmla="*/ 311286 h 982498"/>
              <a:gd name="connsiteX121" fmla="*/ 477264 w 477264"/>
              <a:gd name="connsiteY121" fmla="*/ 335606 h 982498"/>
              <a:gd name="connsiteX122" fmla="*/ 452944 w 477264"/>
              <a:gd name="connsiteY122" fmla="*/ 359926 h 982498"/>
              <a:gd name="connsiteX123" fmla="*/ 428624 w 477264"/>
              <a:gd name="connsiteY123" fmla="*/ 335606 h 982498"/>
              <a:gd name="connsiteX124" fmla="*/ 452944 w 477264"/>
              <a:gd name="connsiteY124" fmla="*/ 311286 h 982498"/>
              <a:gd name="connsiteX125" fmla="*/ 24320 w 477264"/>
              <a:gd name="connsiteY125" fmla="*/ 155643 h 982498"/>
              <a:gd name="connsiteX126" fmla="*/ 48640 w 477264"/>
              <a:gd name="connsiteY126" fmla="*/ 179963 h 982498"/>
              <a:gd name="connsiteX127" fmla="*/ 24320 w 477264"/>
              <a:gd name="connsiteY127" fmla="*/ 204283 h 982498"/>
              <a:gd name="connsiteX128" fmla="*/ 0 w 477264"/>
              <a:gd name="connsiteY128" fmla="*/ 179963 h 982498"/>
              <a:gd name="connsiteX129" fmla="*/ 24320 w 477264"/>
              <a:gd name="connsiteY129" fmla="*/ 155643 h 982498"/>
              <a:gd name="connsiteX130" fmla="*/ 131476 w 477264"/>
              <a:gd name="connsiteY130" fmla="*/ 155643 h 982498"/>
              <a:gd name="connsiteX131" fmla="*/ 155796 w 477264"/>
              <a:gd name="connsiteY131" fmla="*/ 179963 h 982498"/>
              <a:gd name="connsiteX132" fmla="*/ 131476 w 477264"/>
              <a:gd name="connsiteY132" fmla="*/ 204283 h 982498"/>
              <a:gd name="connsiteX133" fmla="*/ 107156 w 477264"/>
              <a:gd name="connsiteY133" fmla="*/ 179963 h 982498"/>
              <a:gd name="connsiteX134" fmla="*/ 131476 w 477264"/>
              <a:gd name="connsiteY134" fmla="*/ 155643 h 982498"/>
              <a:gd name="connsiteX135" fmla="*/ 238632 w 477264"/>
              <a:gd name="connsiteY135" fmla="*/ 155643 h 982498"/>
              <a:gd name="connsiteX136" fmla="*/ 262952 w 477264"/>
              <a:gd name="connsiteY136" fmla="*/ 179963 h 982498"/>
              <a:gd name="connsiteX137" fmla="*/ 238632 w 477264"/>
              <a:gd name="connsiteY137" fmla="*/ 204283 h 982498"/>
              <a:gd name="connsiteX138" fmla="*/ 214312 w 477264"/>
              <a:gd name="connsiteY138" fmla="*/ 179963 h 982498"/>
              <a:gd name="connsiteX139" fmla="*/ 238632 w 477264"/>
              <a:gd name="connsiteY139" fmla="*/ 155643 h 982498"/>
              <a:gd name="connsiteX140" fmla="*/ 345788 w 477264"/>
              <a:gd name="connsiteY140" fmla="*/ 155643 h 982498"/>
              <a:gd name="connsiteX141" fmla="*/ 370108 w 477264"/>
              <a:gd name="connsiteY141" fmla="*/ 179963 h 982498"/>
              <a:gd name="connsiteX142" fmla="*/ 345788 w 477264"/>
              <a:gd name="connsiteY142" fmla="*/ 204283 h 982498"/>
              <a:gd name="connsiteX143" fmla="*/ 321468 w 477264"/>
              <a:gd name="connsiteY143" fmla="*/ 179963 h 982498"/>
              <a:gd name="connsiteX144" fmla="*/ 345788 w 477264"/>
              <a:gd name="connsiteY144" fmla="*/ 155643 h 982498"/>
              <a:gd name="connsiteX145" fmla="*/ 452944 w 477264"/>
              <a:gd name="connsiteY145" fmla="*/ 155643 h 982498"/>
              <a:gd name="connsiteX146" fmla="*/ 477264 w 477264"/>
              <a:gd name="connsiteY146" fmla="*/ 179963 h 982498"/>
              <a:gd name="connsiteX147" fmla="*/ 452944 w 477264"/>
              <a:gd name="connsiteY147" fmla="*/ 204283 h 982498"/>
              <a:gd name="connsiteX148" fmla="*/ 428624 w 477264"/>
              <a:gd name="connsiteY148" fmla="*/ 179963 h 982498"/>
              <a:gd name="connsiteX149" fmla="*/ 452944 w 477264"/>
              <a:gd name="connsiteY149" fmla="*/ 155643 h 982498"/>
              <a:gd name="connsiteX150" fmla="*/ 452944 w 477264"/>
              <a:gd name="connsiteY150" fmla="*/ 0 h 982498"/>
              <a:gd name="connsiteX151" fmla="*/ 477264 w 477264"/>
              <a:gd name="connsiteY151" fmla="*/ 24320 h 982498"/>
              <a:gd name="connsiteX152" fmla="*/ 452944 w 477264"/>
              <a:gd name="connsiteY152" fmla="*/ 48640 h 982498"/>
              <a:gd name="connsiteX153" fmla="*/ 428624 w 477264"/>
              <a:gd name="connsiteY153" fmla="*/ 24320 h 982498"/>
              <a:gd name="connsiteX154" fmla="*/ 452944 w 477264"/>
              <a:gd name="connsiteY154" fmla="*/ 0 h 982498"/>
              <a:gd name="connsiteX155" fmla="*/ 345788 w 477264"/>
              <a:gd name="connsiteY155" fmla="*/ 0 h 982498"/>
              <a:gd name="connsiteX156" fmla="*/ 370108 w 477264"/>
              <a:gd name="connsiteY156" fmla="*/ 24320 h 982498"/>
              <a:gd name="connsiteX157" fmla="*/ 345788 w 477264"/>
              <a:gd name="connsiteY157" fmla="*/ 48640 h 982498"/>
              <a:gd name="connsiteX158" fmla="*/ 321468 w 477264"/>
              <a:gd name="connsiteY158" fmla="*/ 24320 h 982498"/>
              <a:gd name="connsiteX159" fmla="*/ 345788 w 477264"/>
              <a:gd name="connsiteY159" fmla="*/ 0 h 982498"/>
              <a:gd name="connsiteX160" fmla="*/ 238632 w 477264"/>
              <a:gd name="connsiteY160" fmla="*/ 0 h 982498"/>
              <a:gd name="connsiteX161" fmla="*/ 262952 w 477264"/>
              <a:gd name="connsiteY161" fmla="*/ 24320 h 982498"/>
              <a:gd name="connsiteX162" fmla="*/ 238632 w 477264"/>
              <a:gd name="connsiteY162" fmla="*/ 48640 h 982498"/>
              <a:gd name="connsiteX163" fmla="*/ 214312 w 477264"/>
              <a:gd name="connsiteY163" fmla="*/ 24320 h 982498"/>
              <a:gd name="connsiteX164" fmla="*/ 238632 w 477264"/>
              <a:gd name="connsiteY164" fmla="*/ 0 h 982498"/>
              <a:gd name="connsiteX165" fmla="*/ 131476 w 477264"/>
              <a:gd name="connsiteY165" fmla="*/ 0 h 982498"/>
              <a:gd name="connsiteX166" fmla="*/ 155796 w 477264"/>
              <a:gd name="connsiteY166" fmla="*/ 24320 h 982498"/>
              <a:gd name="connsiteX167" fmla="*/ 131476 w 477264"/>
              <a:gd name="connsiteY167" fmla="*/ 48640 h 982498"/>
              <a:gd name="connsiteX168" fmla="*/ 107156 w 477264"/>
              <a:gd name="connsiteY168" fmla="*/ 24320 h 982498"/>
              <a:gd name="connsiteX169" fmla="*/ 131476 w 477264"/>
              <a:gd name="connsiteY169" fmla="*/ 0 h 982498"/>
              <a:gd name="connsiteX170" fmla="*/ 24320 w 477264"/>
              <a:gd name="connsiteY170" fmla="*/ 0 h 982498"/>
              <a:gd name="connsiteX171" fmla="*/ 48640 w 477264"/>
              <a:gd name="connsiteY171" fmla="*/ 24320 h 982498"/>
              <a:gd name="connsiteX172" fmla="*/ 24320 w 477264"/>
              <a:gd name="connsiteY172" fmla="*/ 48640 h 982498"/>
              <a:gd name="connsiteX173" fmla="*/ 0 w 477264"/>
              <a:gd name="connsiteY173" fmla="*/ 24320 h 982498"/>
              <a:gd name="connsiteX174" fmla="*/ 24320 w 477264"/>
              <a:gd name="connsiteY174" fmla="*/ 0 h 9824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</a:cxnLst>
            <a:rect l="l" t="t" r="r" b="b"/>
            <a:pathLst>
              <a:path w="477264" h="982498">
                <a:moveTo>
                  <a:pt x="452944" y="933858"/>
                </a:moveTo>
                <a:cubicBezTo>
                  <a:pt x="466376" y="933858"/>
                  <a:pt x="477264" y="944746"/>
                  <a:pt x="477264" y="958178"/>
                </a:cubicBezTo>
                <a:cubicBezTo>
                  <a:pt x="477264" y="971610"/>
                  <a:pt x="466376" y="982498"/>
                  <a:pt x="452944" y="982498"/>
                </a:cubicBezTo>
                <a:cubicBezTo>
                  <a:pt x="439512" y="982498"/>
                  <a:pt x="428624" y="971610"/>
                  <a:pt x="428624" y="958178"/>
                </a:cubicBezTo>
                <a:cubicBezTo>
                  <a:pt x="428624" y="944746"/>
                  <a:pt x="439512" y="933858"/>
                  <a:pt x="452944" y="933858"/>
                </a:cubicBezTo>
                <a:close/>
                <a:moveTo>
                  <a:pt x="345788" y="933858"/>
                </a:moveTo>
                <a:cubicBezTo>
                  <a:pt x="359220" y="933858"/>
                  <a:pt x="370108" y="944746"/>
                  <a:pt x="370108" y="958178"/>
                </a:cubicBezTo>
                <a:cubicBezTo>
                  <a:pt x="370108" y="971610"/>
                  <a:pt x="359220" y="982498"/>
                  <a:pt x="345788" y="982498"/>
                </a:cubicBezTo>
                <a:cubicBezTo>
                  <a:pt x="332356" y="982498"/>
                  <a:pt x="321468" y="971610"/>
                  <a:pt x="321468" y="958178"/>
                </a:cubicBezTo>
                <a:cubicBezTo>
                  <a:pt x="321468" y="944746"/>
                  <a:pt x="332356" y="933858"/>
                  <a:pt x="345788" y="933858"/>
                </a:cubicBezTo>
                <a:close/>
                <a:moveTo>
                  <a:pt x="238632" y="933858"/>
                </a:moveTo>
                <a:cubicBezTo>
                  <a:pt x="252064" y="933858"/>
                  <a:pt x="262952" y="944746"/>
                  <a:pt x="262952" y="958178"/>
                </a:cubicBezTo>
                <a:cubicBezTo>
                  <a:pt x="262952" y="971610"/>
                  <a:pt x="252064" y="982498"/>
                  <a:pt x="238632" y="982498"/>
                </a:cubicBezTo>
                <a:cubicBezTo>
                  <a:pt x="225200" y="982498"/>
                  <a:pt x="214312" y="971610"/>
                  <a:pt x="214312" y="958178"/>
                </a:cubicBezTo>
                <a:cubicBezTo>
                  <a:pt x="214312" y="944746"/>
                  <a:pt x="225200" y="933858"/>
                  <a:pt x="238632" y="933858"/>
                </a:cubicBezTo>
                <a:close/>
                <a:moveTo>
                  <a:pt x="131476" y="933858"/>
                </a:moveTo>
                <a:cubicBezTo>
                  <a:pt x="144908" y="933858"/>
                  <a:pt x="155796" y="944746"/>
                  <a:pt x="155796" y="958178"/>
                </a:cubicBezTo>
                <a:cubicBezTo>
                  <a:pt x="155796" y="971610"/>
                  <a:pt x="144908" y="982498"/>
                  <a:pt x="131476" y="982498"/>
                </a:cubicBezTo>
                <a:cubicBezTo>
                  <a:pt x="118044" y="982498"/>
                  <a:pt x="107156" y="971610"/>
                  <a:pt x="107156" y="958178"/>
                </a:cubicBezTo>
                <a:cubicBezTo>
                  <a:pt x="107156" y="944746"/>
                  <a:pt x="118044" y="933858"/>
                  <a:pt x="131476" y="933858"/>
                </a:cubicBezTo>
                <a:close/>
                <a:moveTo>
                  <a:pt x="24320" y="933858"/>
                </a:moveTo>
                <a:cubicBezTo>
                  <a:pt x="37752" y="933858"/>
                  <a:pt x="48640" y="944746"/>
                  <a:pt x="48640" y="958178"/>
                </a:cubicBezTo>
                <a:cubicBezTo>
                  <a:pt x="48640" y="971610"/>
                  <a:pt x="37752" y="982498"/>
                  <a:pt x="24320" y="982498"/>
                </a:cubicBezTo>
                <a:cubicBezTo>
                  <a:pt x="10888" y="982498"/>
                  <a:pt x="0" y="971610"/>
                  <a:pt x="0" y="958178"/>
                </a:cubicBezTo>
                <a:cubicBezTo>
                  <a:pt x="0" y="944746"/>
                  <a:pt x="10888" y="933858"/>
                  <a:pt x="24320" y="933858"/>
                </a:cubicBezTo>
                <a:close/>
                <a:moveTo>
                  <a:pt x="452944" y="778215"/>
                </a:moveTo>
                <a:cubicBezTo>
                  <a:pt x="466376" y="778215"/>
                  <a:pt x="477264" y="789103"/>
                  <a:pt x="477264" y="802535"/>
                </a:cubicBezTo>
                <a:cubicBezTo>
                  <a:pt x="477264" y="815967"/>
                  <a:pt x="466376" y="826855"/>
                  <a:pt x="452944" y="826855"/>
                </a:cubicBezTo>
                <a:cubicBezTo>
                  <a:pt x="439512" y="826855"/>
                  <a:pt x="428624" y="815967"/>
                  <a:pt x="428624" y="802535"/>
                </a:cubicBezTo>
                <a:cubicBezTo>
                  <a:pt x="428624" y="789103"/>
                  <a:pt x="439512" y="778215"/>
                  <a:pt x="452944" y="778215"/>
                </a:cubicBezTo>
                <a:close/>
                <a:moveTo>
                  <a:pt x="345788" y="778215"/>
                </a:moveTo>
                <a:cubicBezTo>
                  <a:pt x="359220" y="778215"/>
                  <a:pt x="370108" y="789103"/>
                  <a:pt x="370108" y="802535"/>
                </a:cubicBezTo>
                <a:cubicBezTo>
                  <a:pt x="370108" y="815967"/>
                  <a:pt x="359220" y="826855"/>
                  <a:pt x="345788" y="826855"/>
                </a:cubicBezTo>
                <a:cubicBezTo>
                  <a:pt x="332356" y="826855"/>
                  <a:pt x="321468" y="815967"/>
                  <a:pt x="321468" y="802535"/>
                </a:cubicBezTo>
                <a:cubicBezTo>
                  <a:pt x="321468" y="789103"/>
                  <a:pt x="332356" y="778215"/>
                  <a:pt x="345788" y="778215"/>
                </a:cubicBezTo>
                <a:close/>
                <a:moveTo>
                  <a:pt x="238632" y="778215"/>
                </a:moveTo>
                <a:cubicBezTo>
                  <a:pt x="252064" y="778215"/>
                  <a:pt x="262952" y="789103"/>
                  <a:pt x="262952" y="802535"/>
                </a:cubicBezTo>
                <a:cubicBezTo>
                  <a:pt x="262952" y="815967"/>
                  <a:pt x="252064" y="826855"/>
                  <a:pt x="238632" y="826855"/>
                </a:cubicBezTo>
                <a:cubicBezTo>
                  <a:pt x="225200" y="826855"/>
                  <a:pt x="214312" y="815967"/>
                  <a:pt x="214312" y="802535"/>
                </a:cubicBezTo>
                <a:cubicBezTo>
                  <a:pt x="214312" y="789103"/>
                  <a:pt x="225200" y="778215"/>
                  <a:pt x="238632" y="778215"/>
                </a:cubicBezTo>
                <a:close/>
                <a:moveTo>
                  <a:pt x="131476" y="778215"/>
                </a:moveTo>
                <a:cubicBezTo>
                  <a:pt x="144908" y="778215"/>
                  <a:pt x="155796" y="789103"/>
                  <a:pt x="155796" y="802535"/>
                </a:cubicBezTo>
                <a:cubicBezTo>
                  <a:pt x="155796" y="815967"/>
                  <a:pt x="144908" y="826855"/>
                  <a:pt x="131476" y="826855"/>
                </a:cubicBezTo>
                <a:cubicBezTo>
                  <a:pt x="118044" y="826855"/>
                  <a:pt x="107156" y="815967"/>
                  <a:pt x="107156" y="802535"/>
                </a:cubicBezTo>
                <a:cubicBezTo>
                  <a:pt x="107156" y="789103"/>
                  <a:pt x="118044" y="778215"/>
                  <a:pt x="131476" y="778215"/>
                </a:cubicBezTo>
                <a:close/>
                <a:moveTo>
                  <a:pt x="24320" y="778215"/>
                </a:moveTo>
                <a:cubicBezTo>
                  <a:pt x="37752" y="778215"/>
                  <a:pt x="48640" y="789103"/>
                  <a:pt x="48640" y="802535"/>
                </a:cubicBezTo>
                <a:cubicBezTo>
                  <a:pt x="48640" y="815967"/>
                  <a:pt x="37752" y="826855"/>
                  <a:pt x="24320" y="826855"/>
                </a:cubicBezTo>
                <a:cubicBezTo>
                  <a:pt x="10888" y="826855"/>
                  <a:pt x="0" y="815967"/>
                  <a:pt x="0" y="802535"/>
                </a:cubicBezTo>
                <a:cubicBezTo>
                  <a:pt x="0" y="789103"/>
                  <a:pt x="10888" y="778215"/>
                  <a:pt x="24320" y="778215"/>
                </a:cubicBezTo>
                <a:close/>
                <a:moveTo>
                  <a:pt x="452944" y="622572"/>
                </a:moveTo>
                <a:cubicBezTo>
                  <a:pt x="466376" y="622572"/>
                  <a:pt x="477264" y="633460"/>
                  <a:pt x="477264" y="646892"/>
                </a:cubicBezTo>
                <a:cubicBezTo>
                  <a:pt x="477264" y="660324"/>
                  <a:pt x="466376" y="671212"/>
                  <a:pt x="452944" y="671212"/>
                </a:cubicBezTo>
                <a:cubicBezTo>
                  <a:pt x="439512" y="671212"/>
                  <a:pt x="428624" y="660324"/>
                  <a:pt x="428624" y="646892"/>
                </a:cubicBezTo>
                <a:cubicBezTo>
                  <a:pt x="428624" y="633460"/>
                  <a:pt x="439512" y="622572"/>
                  <a:pt x="452944" y="622572"/>
                </a:cubicBezTo>
                <a:close/>
                <a:moveTo>
                  <a:pt x="345788" y="622572"/>
                </a:moveTo>
                <a:cubicBezTo>
                  <a:pt x="359220" y="622572"/>
                  <a:pt x="370108" y="633460"/>
                  <a:pt x="370108" y="646892"/>
                </a:cubicBezTo>
                <a:cubicBezTo>
                  <a:pt x="370108" y="660324"/>
                  <a:pt x="359220" y="671212"/>
                  <a:pt x="345788" y="671212"/>
                </a:cubicBezTo>
                <a:cubicBezTo>
                  <a:pt x="332356" y="671212"/>
                  <a:pt x="321468" y="660324"/>
                  <a:pt x="321468" y="646892"/>
                </a:cubicBezTo>
                <a:cubicBezTo>
                  <a:pt x="321468" y="633460"/>
                  <a:pt x="332356" y="622572"/>
                  <a:pt x="345788" y="622572"/>
                </a:cubicBezTo>
                <a:close/>
                <a:moveTo>
                  <a:pt x="238632" y="622572"/>
                </a:moveTo>
                <a:cubicBezTo>
                  <a:pt x="252064" y="622572"/>
                  <a:pt x="262952" y="633460"/>
                  <a:pt x="262952" y="646892"/>
                </a:cubicBezTo>
                <a:cubicBezTo>
                  <a:pt x="262952" y="660324"/>
                  <a:pt x="252064" y="671212"/>
                  <a:pt x="238632" y="671212"/>
                </a:cubicBezTo>
                <a:cubicBezTo>
                  <a:pt x="225200" y="671212"/>
                  <a:pt x="214312" y="660324"/>
                  <a:pt x="214312" y="646892"/>
                </a:cubicBezTo>
                <a:cubicBezTo>
                  <a:pt x="214312" y="633460"/>
                  <a:pt x="225200" y="622572"/>
                  <a:pt x="238632" y="622572"/>
                </a:cubicBezTo>
                <a:close/>
                <a:moveTo>
                  <a:pt x="131476" y="622572"/>
                </a:moveTo>
                <a:cubicBezTo>
                  <a:pt x="144908" y="622572"/>
                  <a:pt x="155796" y="633460"/>
                  <a:pt x="155796" y="646892"/>
                </a:cubicBezTo>
                <a:cubicBezTo>
                  <a:pt x="155796" y="660324"/>
                  <a:pt x="144908" y="671212"/>
                  <a:pt x="131476" y="671212"/>
                </a:cubicBezTo>
                <a:cubicBezTo>
                  <a:pt x="118044" y="671212"/>
                  <a:pt x="107156" y="660324"/>
                  <a:pt x="107156" y="646892"/>
                </a:cubicBezTo>
                <a:cubicBezTo>
                  <a:pt x="107156" y="633460"/>
                  <a:pt x="118044" y="622572"/>
                  <a:pt x="131476" y="622572"/>
                </a:cubicBezTo>
                <a:close/>
                <a:moveTo>
                  <a:pt x="24320" y="622572"/>
                </a:moveTo>
                <a:cubicBezTo>
                  <a:pt x="37752" y="622572"/>
                  <a:pt x="48640" y="633460"/>
                  <a:pt x="48640" y="646892"/>
                </a:cubicBezTo>
                <a:cubicBezTo>
                  <a:pt x="48640" y="660324"/>
                  <a:pt x="37752" y="671212"/>
                  <a:pt x="24320" y="671212"/>
                </a:cubicBezTo>
                <a:cubicBezTo>
                  <a:pt x="10888" y="671212"/>
                  <a:pt x="0" y="660324"/>
                  <a:pt x="0" y="646892"/>
                </a:cubicBezTo>
                <a:cubicBezTo>
                  <a:pt x="0" y="633460"/>
                  <a:pt x="10888" y="622572"/>
                  <a:pt x="24320" y="622572"/>
                </a:cubicBezTo>
                <a:close/>
                <a:moveTo>
                  <a:pt x="24320" y="466929"/>
                </a:moveTo>
                <a:cubicBezTo>
                  <a:pt x="37752" y="466929"/>
                  <a:pt x="48640" y="477817"/>
                  <a:pt x="48640" y="491249"/>
                </a:cubicBezTo>
                <a:cubicBezTo>
                  <a:pt x="48640" y="504681"/>
                  <a:pt x="37752" y="515569"/>
                  <a:pt x="24320" y="515569"/>
                </a:cubicBezTo>
                <a:cubicBezTo>
                  <a:pt x="10888" y="515569"/>
                  <a:pt x="0" y="504681"/>
                  <a:pt x="0" y="491249"/>
                </a:cubicBezTo>
                <a:cubicBezTo>
                  <a:pt x="0" y="477817"/>
                  <a:pt x="10888" y="466929"/>
                  <a:pt x="24320" y="466929"/>
                </a:cubicBezTo>
                <a:close/>
                <a:moveTo>
                  <a:pt x="131476" y="466929"/>
                </a:moveTo>
                <a:cubicBezTo>
                  <a:pt x="144908" y="466929"/>
                  <a:pt x="155796" y="477817"/>
                  <a:pt x="155796" y="491249"/>
                </a:cubicBezTo>
                <a:cubicBezTo>
                  <a:pt x="155796" y="504681"/>
                  <a:pt x="144908" y="515569"/>
                  <a:pt x="131476" y="515569"/>
                </a:cubicBezTo>
                <a:cubicBezTo>
                  <a:pt x="118044" y="515569"/>
                  <a:pt x="107156" y="504681"/>
                  <a:pt x="107156" y="491249"/>
                </a:cubicBezTo>
                <a:cubicBezTo>
                  <a:pt x="107156" y="477817"/>
                  <a:pt x="118044" y="466929"/>
                  <a:pt x="131476" y="466929"/>
                </a:cubicBezTo>
                <a:close/>
                <a:moveTo>
                  <a:pt x="238632" y="466929"/>
                </a:moveTo>
                <a:cubicBezTo>
                  <a:pt x="252064" y="466929"/>
                  <a:pt x="262952" y="477817"/>
                  <a:pt x="262952" y="491249"/>
                </a:cubicBezTo>
                <a:cubicBezTo>
                  <a:pt x="262952" y="504681"/>
                  <a:pt x="252064" y="515569"/>
                  <a:pt x="238632" y="515569"/>
                </a:cubicBezTo>
                <a:cubicBezTo>
                  <a:pt x="225200" y="515569"/>
                  <a:pt x="214312" y="504681"/>
                  <a:pt x="214312" y="491249"/>
                </a:cubicBezTo>
                <a:cubicBezTo>
                  <a:pt x="214312" y="477817"/>
                  <a:pt x="225200" y="466929"/>
                  <a:pt x="238632" y="466929"/>
                </a:cubicBezTo>
                <a:close/>
                <a:moveTo>
                  <a:pt x="345788" y="466929"/>
                </a:moveTo>
                <a:cubicBezTo>
                  <a:pt x="359220" y="466929"/>
                  <a:pt x="370108" y="477817"/>
                  <a:pt x="370108" y="491249"/>
                </a:cubicBezTo>
                <a:cubicBezTo>
                  <a:pt x="370108" y="504681"/>
                  <a:pt x="359220" y="515569"/>
                  <a:pt x="345788" y="515569"/>
                </a:cubicBezTo>
                <a:cubicBezTo>
                  <a:pt x="332356" y="515569"/>
                  <a:pt x="321468" y="504681"/>
                  <a:pt x="321468" y="491249"/>
                </a:cubicBezTo>
                <a:cubicBezTo>
                  <a:pt x="321468" y="477817"/>
                  <a:pt x="332356" y="466929"/>
                  <a:pt x="345788" y="466929"/>
                </a:cubicBezTo>
                <a:close/>
                <a:moveTo>
                  <a:pt x="452944" y="466929"/>
                </a:moveTo>
                <a:cubicBezTo>
                  <a:pt x="466376" y="466929"/>
                  <a:pt x="477264" y="477817"/>
                  <a:pt x="477264" y="491249"/>
                </a:cubicBezTo>
                <a:cubicBezTo>
                  <a:pt x="477264" y="504681"/>
                  <a:pt x="466376" y="515569"/>
                  <a:pt x="452944" y="515569"/>
                </a:cubicBezTo>
                <a:cubicBezTo>
                  <a:pt x="439512" y="515569"/>
                  <a:pt x="428624" y="504681"/>
                  <a:pt x="428624" y="491249"/>
                </a:cubicBezTo>
                <a:cubicBezTo>
                  <a:pt x="428624" y="477817"/>
                  <a:pt x="439512" y="466929"/>
                  <a:pt x="452944" y="466929"/>
                </a:cubicBezTo>
                <a:close/>
                <a:moveTo>
                  <a:pt x="24320" y="311287"/>
                </a:moveTo>
                <a:cubicBezTo>
                  <a:pt x="37752" y="311287"/>
                  <a:pt x="48640" y="322175"/>
                  <a:pt x="48640" y="335607"/>
                </a:cubicBezTo>
                <a:cubicBezTo>
                  <a:pt x="48640" y="349038"/>
                  <a:pt x="37752" y="359926"/>
                  <a:pt x="24320" y="359926"/>
                </a:cubicBezTo>
                <a:cubicBezTo>
                  <a:pt x="10888" y="359926"/>
                  <a:pt x="0" y="349038"/>
                  <a:pt x="0" y="335607"/>
                </a:cubicBezTo>
                <a:cubicBezTo>
                  <a:pt x="0" y="322175"/>
                  <a:pt x="10888" y="311287"/>
                  <a:pt x="24320" y="311287"/>
                </a:cubicBezTo>
                <a:close/>
                <a:moveTo>
                  <a:pt x="131476" y="311286"/>
                </a:moveTo>
                <a:cubicBezTo>
                  <a:pt x="144908" y="311286"/>
                  <a:pt x="155796" y="322174"/>
                  <a:pt x="155796" y="335606"/>
                </a:cubicBezTo>
                <a:cubicBezTo>
                  <a:pt x="155796" y="349038"/>
                  <a:pt x="144908" y="359926"/>
                  <a:pt x="131476" y="359926"/>
                </a:cubicBezTo>
                <a:cubicBezTo>
                  <a:pt x="118044" y="359926"/>
                  <a:pt x="107156" y="349038"/>
                  <a:pt x="107156" y="335606"/>
                </a:cubicBezTo>
                <a:cubicBezTo>
                  <a:pt x="107156" y="322174"/>
                  <a:pt x="118044" y="311286"/>
                  <a:pt x="131476" y="311286"/>
                </a:cubicBezTo>
                <a:close/>
                <a:moveTo>
                  <a:pt x="238632" y="311286"/>
                </a:moveTo>
                <a:cubicBezTo>
                  <a:pt x="252064" y="311286"/>
                  <a:pt x="262952" y="322174"/>
                  <a:pt x="262952" y="335606"/>
                </a:cubicBezTo>
                <a:cubicBezTo>
                  <a:pt x="262952" y="349038"/>
                  <a:pt x="252064" y="359926"/>
                  <a:pt x="238632" y="359926"/>
                </a:cubicBezTo>
                <a:cubicBezTo>
                  <a:pt x="225200" y="359926"/>
                  <a:pt x="214312" y="349038"/>
                  <a:pt x="214312" y="335606"/>
                </a:cubicBezTo>
                <a:cubicBezTo>
                  <a:pt x="214312" y="322174"/>
                  <a:pt x="225200" y="311286"/>
                  <a:pt x="238632" y="311286"/>
                </a:cubicBezTo>
                <a:close/>
                <a:moveTo>
                  <a:pt x="345788" y="311286"/>
                </a:moveTo>
                <a:cubicBezTo>
                  <a:pt x="359220" y="311286"/>
                  <a:pt x="370108" y="322174"/>
                  <a:pt x="370108" y="335606"/>
                </a:cubicBezTo>
                <a:cubicBezTo>
                  <a:pt x="370108" y="349038"/>
                  <a:pt x="359220" y="359926"/>
                  <a:pt x="345788" y="359926"/>
                </a:cubicBezTo>
                <a:cubicBezTo>
                  <a:pt x="332356" y="359926"/>
                  <a:pt x="321468" y="349038"/>
                  <a:pt x="321468" y="335606"/>
                </a:cubicBezTo>
                <a:cubicBezTo>
                  <a:pt x="321468" y="322174"/>
                  <a:pt x="332356" y="311286"/>
                  <a:pt x="345788" y="311286"/>
                </a:cubicBezTo>
                <a:close/>
                <a:moveTo>
                  <a:pt x="452944" y="311286"/>
                </a:moveTo>
                <a:cubicBezTo>
                  <a:pt x="466376" y="311286"/>
                  <a:pt x="477264" y="322174"/>
                  <a:pt x="477264" y="335606"/>
                </a:cubicBezTo>
                <a:cubicBezTo>
                  <a:pt x="477264" y="349038"/>
                  <a:pt x="466376" y="359926"/>
                  <a:pt x="452944" y="359926"/>
                </a:cubicBezTo>
                <a:cubicBezTo>
                  <a:pt x="439512" y="359926"/>
                  <a:pt x="428624" y="349038"/>
                  <a:pt x="428624" y="335606"/>
                </a:cubicBezTo>
                <a:cubicBezTo>
                  <a:pt x="428624" y="322174"/>
                  <a:pt x="439512" y="311286"/>
                  <a:pt x="452944" y="311286"/>
                </a:cubicBezTo>
                <a:close/>
                <a:moveTo>
                  <a:pt x="24320" y="155643"/>
                </a:moveTo>
                <a:cubicBezTo>
                  <a:pt x="37752" y="155643"/>
                  <a:pt x="48640" y="166531"/>
                  <a:pt x="48640" y="179963"/>
                </a:cubicBezTo>
                <a:cubicBezTo>
                  <a:pt x="48640" y="193395"/>
                  <a:pt x="37752" y="204283"/>
                  <a:pt x="24320" y="204283"/>
                </a:cubicBezTo>
                <a:cubicBezTo>
                  <a:pt x="10888" y="204283"/>
                  <a:pt x="0" y="193395"/>
                  <a:pt x="0" y="179963"/>
                </a:cubicBezTo>
                <a:cubicBezTo>
                  <a:pt x="0" y="166531"/>
                  <a:pt x="10888" y="155643"/>
                  <a:pt x="24320" y="155643"/>
                </a:cubicBezTo>
                <a:close/>
                <a:moveTo>
                  <a:pt x="131476" y="155643"/>
                </a:moveTo>
                <a:cubicBezTo>
                  <a:pt x="144908" y="155643"/>
                  <a:pt x="155796" y="166531"/>
                  <a:pt x="155796" y="179963"/>
                </a:cubicBezTo>
                <a:cubicBezTo>
                  <a:pt x="155796" y="193395"/>
                  <a:pt x="144908" y="204283"/>
                  <a:pt x="131476" y="204283"/>
                </a:cubicBezTo>
                <a:cubicBezTo>
                  <a:pt x="118044" y="204283"/>
                  <a:pt x="107156" y="193395"/>
                  <a:pt x="107156" y="179963"/>
                </a:cubicBezTo>
                <a:cubicBezTo>
                  <a:pt x="107156" y="166531"/>
                  <a:pt x="118044" y="155643"/>
                  <a:pt x="131476" y="155643"/>
                </a:cubicBezTo>
                <a:close/>
                <a:moveTo>
                  <a:pt x="238632" y="155643"/>
                </a:moveTo>
                <a:cubicBezTo>
                  <a:pt x="252064" y="155643"/>
                  <a:pt x="262952" y="166531"/>
                  <a:pt x="262952" y="179963"/>
                </a:cubicBezTo>
                <a:cubicBezTo>
                  <a:pt x="262952" y="193395"/>
                  <a:pt x="252064" y="204283"/>
                  <a:pt x="238632" y="204283"/>
                </a:cubicBezTo>
                <a:cubicBezTo>
                  <a:pt x="225200" y="204283"/>
                  <a:pt x="214312" y="193395"/>
                  <a:pt x="214312" y="179963"/>
                </a:cubicBezTo>
                <a:cubicBezTo>
                  <a:pt x="214312" y="166531"/>
                  <a:pt x="225200" y="155643"/>
                  <a:pt x="238632" y="155643"/>
                </a:cubicBezTo>
                <a:close/>
                <a:moveTo>
                  <a:pt x="345788" y="155643"/>
                </a:moveTo>
                <a:cubicBezTo>
                  <a:pt x="359220" y="155643"/>
                  <a:pt x="370108" y="166531"/>
                  <a:pt x="370108" y="179963"/>
                </a:cubicBezTo>
                <a:cubicBezTo>
                  <a:pt x="370108" y="193395"/>
                  <a:pt x="359220" y="204283"/>
                  <a:pt x="345788" y="204283"/>
                </a:cubicBezTo>
                <a:cubicBezTo>
                  <a:pt x="332356" y="204283"/>
                  <a:pt x="321468" y="193395"/>
                  <a:pt x="321468" y="179963"/>
                </a:cubicBezTo>
                <a:cubicBezTo>
                  <a:pt x="321468" y="166531"/>
                  <a:pt x="332356" y="155643"/>
                  <a:pt x="345788" y="155643"/>
                </a:cubicBezTo>
                <a:close/>
                <a:moveTo>
                  <a:pt x="452944" y="155643"/>
                </a:moveTo>
                <a:cubicBezTo>
                  <a:pt x="466376" y="155643"/>
                  <a:pt x="477264" y="166531"/>
                  <a:pt x="477264" y="179963"/>
                </a:cubicBezTo>
                <a:cubicBezTo>
                  <a:pt x="477264" y="193395"/>
                  <a:pt x="466376" y="204283"/>
                  <a:pt x="452944" y="204283"/>
                </a:cubicBezTo>
                <a:cubicBezTo>
                  <a:pt x="439512" y="204283"/>
                  <a:pt x="428624" y="193395"/>
                  <a:pt x="428624" y="179963"/>
                </a:cubicBezTo>
                <a:cubicBezTo>
                  <a:pt x="428624" y="166531"/>
                  <a:pt x="439512" y="155643"/>
                  <a:pt x="452944" y="155643"/>
                </a:cubicBezTo>
                <a:close/>
                <a:moveTo>
                  <a:pt x="452944" y="0"/>
                </a:moveTo>
                <a:cubicBezTo>
                  <a:pt x="466376" y="0"/>
                  <a:pt x="477264" y="10888"/>
                  <a:pt x="477264" y="24320"/>
                </a:cubicBezTo>
                <a:cubicBezTo>
                  <a:pt x="477264" y="37752"/>
                  <a:pt x="466376" y="48640"/>
                  <a:pt x="452944" y="48640"/>
                </a:cubicBezTo>
                <a:cubicBezTo>
                  <a:pt x="439512" y="48640"/>
                  <a:pt x="428624" y="37752"/>
                  <a:pt x="428624" y="24320"/>
                </a:cubicBezTo>
                <a:cubicBezTo>
                  <a:pt x="428624" y="10888"/>
                  <a:pt x="439512" y="0"/>
                  <a:pt x="452944" y="0"/>
                </a:cubicBezTo>
                <a:close/>
                <a:moveTo>
                  <a:pt x="345788" y="0"/>
                </a:moveTo>
                <a:cubicBezTo>
                  <a:pt x="359220" y="0"/>
                  <a:pt x="370108" y="10888"/>
                  <a:pt x="370108" y="24320"/>
                </a:cubicBezTo>
                <a:cubicBezTo>
                  <a:pt x="370108" y="37752"/>
                  <a:pt x="359220" y="48640"/>
                  <a:pt x="345788" y="48640"/>
                </a:cubicBezTo>
                <a:cubicBezTo>
                  <a:pt x="332356" y="48640"/>
                  <a:pt x="321468" y="37752"/>
                  <a:pt x="321468" y="24320"/>
                </a:cubicBezTo>
                <a:cubicBezTo>
                  <a:pt x="321468" y="10888"/>
                  <a:pt x="332356" y="0"/>
                  <a:pt x="345788" y="0"/>
                </a:cubicBezTo>
                <a:close/>
                <a:moveTo>
                  <a:pt x="238632" y="0"/>
                </a:moveTo>
                <a:cubicBezTo>
                  <a:pt x="252064" y="0"/>
                  <a:pt x="262952" y="10888"/>
                  <a:pt x="262952" y="24320"/>
                </a:cubicBezTo>
                <a:cubicBezTo>
                  <a:pt x="262952" y="37752"/>
                  <a:pt x="252064" y="48640"/>
                  <a:pt x="238632" y="48640"/>
                </a:cubicBezTo>
                <a:cubicBezTo>
                  <a:pt x="225200" y="48640"/>
                  <a:pt x="214312" y="37752"/>
                  <a:pt x="214312" y="24320"/>
                </a:cubicBezTo>
                <a:cubicBezTo>
                  <a:pt x="214312" y="10888"/>
                  <a:pt x="225200" y="0"/>
                  <a:pt x="238632" y="0"/>
                </a:cubicBezTo>
                <a:close/>
                <a:moveTo>
                  <a:pt x="131476" y="0"/>
                </a:moveTo>
                <a:cubicBezTo>
                  <a:pt x="144908" y="0"/>
                  <a:pt x="155796" y="10888"/>
                  <a:pt x="155796" y="24320"/>
                </a:cubicBezTo>
                <a:cubicBezTo>
                  <a:pt x="155796" y="37752"/>
                  <a:pt x="144908" y="48640"/>
                  <a:pt x="131476" y="48640"/>
                </a:cubicBezTo>
                <a:cubicBezTo>
                  <a:pt x="118044" y="48640"/>
                  <a:pt x="107156" y="37752"/>
                  <a:pt x="107156" y="24320"/>
                </a:cubicBezTo>
                <a:cubicBezTo>
                  <a:pt x="107156" y="10888"/>
                  <a:pt x="118044" y="0"/>
                  <a:pt x="131476" y="0"/>
                </a:cubicBezTo>
                <a:close/>
                <a:moveTo>
                  <a:pt x="24320" y="0"/>
                </a:moveTo>
                <a:cubicBezTo>
                  <a:pt x="37752" y="0"/>
                  <a:pt x="48640" y="10888"/>
                  <a:pt x="48640" y="24320"/>
                </a:cubicBezTo>
                <a:cubicBezTo>
                  <a:pt x="48640" y="37752"/>
                  <a:pt x="37752" y="48640"/>
                  <a:pt x="24320" y="48640"/>
                </a:cubicBezTo>
                <a:cubicBezTo>
                  <a:pt x="10888" y="48640"/>
                  <a:pt x="0" y="37752"/>
                  <a:pt x="0" y="24320"/>
                </a:cubicBezTo>
                <a:cubicBezTo>
                  <a:pt x="0" y="10888"/>
                  <a:pt x="10888" y="0"/>
                  <a:pt x="24320" y="0"/>
                </a:cubicBezTo>
                <a:close/>
              </a:path>
            </a:pathLst>
          </a:custGeom>
          <a:gradFill flip="none" rotWithShape="1">
            <a:gsLst>
              <a:gs pos="0">
                <a:srgbClr val="BFBFBF"/>
              </a:gs>
              <a:gs pos="100000">
                <a:srgbClr val="BFBFBF">
                  <a:alpha val="0"/>
                </a:srgbClr>
              </a:gs>
            </a:gsLst>
            <a:lin ang="54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BBFE0E08-AEA6-47D7-942E-3A843DD70DA2}"/>
              </a:ext>
            </a:extLst>
          </p:cNvPr>
          <p:cNvSpPr txBox="1"/>
          <p:nvPr/>
        </p:nvSpPr>
        <p:spPr>
          <a:xfrm>
            <a:off x="1210062" y="205990"/>
            <a:ext cx="584122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体系结构设计</a:t>
            </a:r>
          </a:p>
        </p:txBody>
      </p:sp>
      <p:grpSp>
        <p:nvGrpSpPr>
          <p:cNvPr id="14" name="组合 13">
            <a:extLst>
              <a:ext uri="{FF2B5EF4-FFF2-40B4-BE49-F238E27FC236}">
                <a16:creationId xmlns:a16="http://schemas.microsoft.com/office/drawing/2014/main" id="{28B7891E-83CD-7376-7CF5-854EB096F84A}"/>
              </a:ext>
            </a:extLst>
          </p:cNvPr>
          <p:cNvGrpSpPr/>
          <p:nvPr/>
        </p:nvGrpSpPr>
        <p:grpSpPr>
          <a:xfrm>
            <a:off x="0" y="1"/>
            <a:ext cx="1378670" cy="939799"/>
            <a:chOff x="0" y="1"/>
            <a:chExt cx="1378670" cy="939799"/>
          </a:xfrm>
        </p:grpSpPr>
        <p:pic>
          <p:nvPicPr>
            <p:cNvPr id="44" name="图片 43">
              <a:extLst>
                <a:ext uri="{FF2B5EF4-FFF2-40B4-BE49-F238E27FC236}">
                  <a16:creationId xmlns:a16="http://schemas.microsoft.com/office/drawing/2014/main" id="{CF360E2A-8914-1A8F-1F29-D74D8F6B33F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t="15326" r="48226" b="48174"/>
            <a:stretch/>
          </p:blipFill>
          <p:spPr>
            <a:xfrm flipH="1">
              <a:off x="0" y="1"/>
              <a:ext cx="1378670" cy="939799"/>
            </a:xfrm>
            <a:custGeom>
              <a:avLst/>
              <a:gdLst>
                <a:gd name="connsiteX0" fmla="*/ 0 w 2291576"/>
                <a:gd name="connsiteY0" fmla="*/ 0 h 3623827"/>
                <a:gd name="connsiteX1" fmla="*/ 2291576 w 2291576"/>
                <a:gd name="connsiteY1" fmla="*/ 0 h 3623827"/>
                <a:gd name="connsiteX2" fmla="*/ 2291576 w 2291576"/>
                <a:gd name="connsiteY2" fmla="*/ 3623827 h 3623827"/>
                <a:gd name="connsiteX3" fmla="*/ 0 w 2291576"/>
                <a:gd name="connsiteY3" fmla="*/ 3623827 h 3623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91576" h="3623827">
                  <a:moveTo>
                    <a:pt x="0" y="0"/>
                  </a:moveTo>
                  <a:lnTo>
                    <a:pt x="2291576" y="0"/>
                  </a:lnTo>
                  <a:lnTo>
                    <a:pt x="2291576" y="3623827"/>
                  </a:lnTo>
                  <a:lnTo>
                    <a:pt x="0" y="3623827"/>
                  </a:lnTo>
                  <a:close/>
                </a:path>
              </a:pathLst>
            </a:custGeom>
          </p:spPr>
        </p:pic>
        <p:sp>
          <p:nvSpPr>
            <p:cNvPr id="13" name="矩形: 圆角 12">
              <a:extLst>
                <a:ext uri="{FF2B5EF4-FFF2-40B4-BE49-F238E27FC236}">
                  <a16:creationId xmlns:a16="http://schemas.microsoft.com/office/drawing/2014/main" id="{E91ACB45-4507-E5D4-A275-C05C1DD1AD4C}"/>
                </a:ext>
              </a:extLst>
            </p:cNvPr>
            <p:cNvSpPr/>
            <p:nvPr/>
          </p:nvSpPr>
          <p:spPr>
            <a:xfrm>
              <a:off x="130175" y="480045"/>
              <a:ext cx="857637" cy="113680"/>
            </a:xfrm>
            <a:prstGeom prst="roundRect">
              <a:avLst>
                <a:gd name="adj" fmla="val 50000"/>
              </a:avLst>
            </a:prstGeom>
            <a:solidFill>
              <a:srgbClr val="FFB72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0" name="灯片编号占位符 9">
            <a:extLst>
              <a:ext uri="{FF2B5EF4-FFF2-40B4-BE49-F238E27FC236}">
                <a16:creationId xmlns:a16="http://schemas.microsoft.com/office/drawing/2014/main" id="{0972D506-A5CD-46B1-E443-4D9A235979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E190E77-D57C-49F8-ADC2-FB99C50EBC2E}" type="slidenum">
              <a:rPr lang="zh-CN" altLang="en-US" smtClean="0"/>
              <a:t>9</a:t>
            </a:fld>
            <a:endParaRPr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254FD032-A73B-521D-D3FB-C38D8DAD8B97}"/>
              </a:ext>
            </a:extLst>
          </p:cNvPr>
          <p:cNvSpPr txBox="1"/>
          <p:nvPr/>
        </p:nvSpPr>
        <p:spPr>
          <a:xfrm>
            <a:off x="202341" y="905401"/>
            <a:ext cx="40126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b="1" dirty="0"/>
              <a:t>程序</a:t>
            </a:r>
            <a:r>
              <a:rPr lang="en-US" altLang="zh-CN" sz="2800" b="1" dirty="0"/>
              <a:t>(</a:t>
            </a:r>
            <a:r>
              <a:rPr lang="zh-CN" altLang="en-US" sz="2800" b="1" dirty="0"/>
              <a:t>模块</a:t>
            </a:r>
            <a:r>
              <a:rPr lang="en-US" altLang="zh-CN" sz="2800" b="1" dirty="0"/>
              <a:t>)</a:t>
            </a:r>
            <a:r>
              <a:rPr lang="zh-CN" altLang="en-US" sz="2800" b="1" dirty="0"/>
              <a:t>层次结构关系</a:t>
            </a:r>
          </a:p>
        </p:txBody>
      </p:sp>
      <p:sp>
        <p:nvSpPr>
          <p:cNvPr id="18" name="文本框 17">
            <a:extLst>
              <a:ext uri="{FF2B5EF4-FFF2-40B4-BE49-F238E27FC236}">
                <a16:creationId xmlns:a16="http://schemas.microsoft.com/office/drawing/2014/main" id="{BF956D1B-F7F0-69C9-7939-55CEB0EA865C}"/>
              </a:ext>
            </a:extLst>
          </p:cNvPr>
          <p:cNvSpPr txBox="1"/>
          <p:nvPr/>
        </p:nvSpPr>
        <p:spPr>
          <a:xfrm>
            <a:off x="1115462" y="4897684"/>
            <a:ext cx="1107653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dirty="0"/>
              <a:t>城跑小程序平台主要分为两个部分：用户模块和管理员模块。其中用户模块可分为用户信息管理模块和用户功能管理模块。</a:t>
            </a:r>
          </a:p>
          <a:p>
            <a:r>
              <a:rPr lang="zh-CN" altLang="zh-CN" dirty="0"/>
              <a:t>用户信息管理模块主要是用户个人信息的管理，有用户个人信息、用户任务信息和用户积分信息。用户功能模块主要是用户的操作功能，包括发布者操作和配送者操作、消息功能以及用户的建议和反馈。</a:t>
            </a:r>
          </a:p>
          <a:p>
            <a:r>
              <a:rPr lang="zh-CN" altLang="zh-CN" dirty="0"/>
              <a:t>管理员模块主要的功能有管理员账号操作和一些管理员操作。其中主要是用户申诉处理和用户的建议与反馈。</a:t>
            </a:r>
          </a:p>
          <a:p>
            <a:pPr algn="just"/>
            <a:r>
              <a:rPr lang="en-US" altLang="zh-CN" kern="100" dirty="0">
                <a:latin typeface="等线" panose="02010600030101010101" pitchFamily="2" charset="-122"/>
                <a:ea typeface="等线" panose="02010600030101010101" pitchFamily="2" charset="-122"/>
                <a:cs typeface="Times New Roman" panose="02020603050405020304" pitchFamily="18" charset="0"/>
              </a:rPr>
              <a:t>  </a:t>
            </a:r>
            <a:endParaRPr lang="zh-CN" altLang="en-US" dirty="0"/>
          </a:p>
        </p:txBody>
      </p:sp>
      <p:pic>
        <p:nvPicPr>
          <p:cNvPr id="12" name="图片 11">
            <a:extLst>
              <a:ext uri="{FF2B5EF4-FFF2-40B4-BE49-F238E27FC236}">
                <a16:creationId xmlns:a16="http://schemas.microsoft.com/office/drawing/2014/main" id="{CB966719-FD5D-3A6F-AD3C-E1D8F5E6D0C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63131"/>
            <a:ext cx="12192000" cy="2397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592161"/>
      </p:ext>
    </p:extLst>
  </p:cSld>
  <p:clrMapOvr>
    <a:masterClrMapping/>
  </p:clrMapOvr>
  <p:transition spd="slow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decel="10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  <p:anim to="0" calcmode="lin" valueType="num">
                                      <p:cBhvr>
                                        <p:cTn id="8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5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4" grpId="0" animBg="1"/>
      <p:bldP spid="49" grpId="0"/>
      <p:bldP spid="9" grpId="0"/>
      <p:bldP spid="18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f060959-5d43-4639-8ba6-3e5b819695b0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LIDE.DIAGRAM" val="5f060959-5d43-4639-8ba6-3e5b819695b0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FFB72B"/>
      </a:accent1>
      <a:accent2>
        <a:srgbClr val="0B4079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1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0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1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2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8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9.xml><?xml version="1.0" encoding="utf-8"?>
<a:themeOverride xmlns:a="http://schemas.openxmlformats.org/drawingml/2006/main">
  <a:clrScheme name="Office">
    <a:dk1>
      <a:srgbClr val="000000"/>
    </a:dk1>
    <a:lt1>
      <a:srgbClr val="FFFFFF"/>
    </a:lt1>
    <a:dk2>
      <a:srgbClr val="44546A"/>
    </a:dk2>
    <a:lt2>
      <a:srgbClr val="E7E6E6"/>
    </a:lt2>
    <a:accent1>
      <a:srgbClr val="FFB72B"/>
    </a:accent1>
    <a:accent2>
      <a:srgbClr val="0B4079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otalTime>156</TotalTime>
  <Words>1149</Words>
  <Application>Microsoft Office PowerPoint</Application>
  <PresentationFormat>宽屏</PresentationFormat>
  <Paragraphs>180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7" baseType="lpstr">
      <vt:lpstr>Arial</vt:lpstr>
      <vt:lpstr>阿里巴巴普惠体 R</vt:lpstr>
      <vt:lpstr>三极正朗黑简体</vt:lpstr>
      <vt:lpstr>等线 Light</vt:lpstr>
      <vt:lpstr>思源黑体 CN Regular</vt:lpstr>
      <vt:lpstr>思源黑体 CN Normal</vt:lpstr>
      <vt:lpstr>Calibri</vt:lpstr>
      <vt:lpstr>阿里巴巴普惠体 B</vt:lpstr>
      <vt:lpstr>Times New Roman</vt:lpstr>
      <vt:lpstr>微软雅黑</vt:lpstr>
      <vt:lpstr>等线</vt:lpstr>
      <vt:lpstr>思源黑体 CN Bold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bing</dc:creator>
  <cp:lastModifiedBy>a 1</cp:lastModifiedBy>
  <cp:revision>25</cp:revision>
  <dcterms:created xsi:type="dcterms:W3CDTF">2018-04-18T06:17:00Z</dcterms:created>
  <dcterms:modified xsi:type="dcterms:W3CDTF">2022-11-20T13:31:09Z</dcterms:modified>
</cp:coreProperties>
</file>

<file path=docProps/thumbnail.jpeg>
</file>